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0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64ED-EB27-4C56-9C2D-04F3FD188E01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8626-F495-4758-B40C-599E0BDD6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2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08626-F495-4758-B40C-599E0BDD68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8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E67C30-B738-4345-9FF3-7050E7946B3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9A22BE-F6B4-4982-8274-06F3ED4F5D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Jonas </a:t>
            </a:r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Mačiulis</a:t>
            </a:r>
            <a:r>
              <a:rPr lang="lt-LT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Maironis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512768" cy="72008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(1862-1932)</a:t>
            </a:r>
          </a:p>
        </p:txBody>
      </p:sp>
    </p:spTree>
    <p:extLst>
      <p:ext uri="{BB962C8B-B14F-4D97-AF65-F5344CB8AC3E}">
        <p14:creationId xmlns:p14="http://schemas.microsoft.com/office/powerpoint/2010/main" val="6247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 ir jos bruožai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984776" cy="3816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kūryba tiesiogiai susijusi su XIX amžiaus pabaigos ir XX amžiaus pradžios pokyčiais lietuvių literatūroje.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a., tai tautinio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atgimimo laikas, kai carinės Rusijos sudėtyje esančioje Lietuvoje nelegaliai plito laikraštis „Aušra“, kai knygnešiai platino draudžiamą spaudą lietuvių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kalba. Tuo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metu šviesuoliai kvietė aukotis tautiečius visuomenės idealams, dirbti tautos labui.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Patriotinėje-visuomeninėje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kūryboje išpažįstama tėvynės meilė, visuomenė, ypač jaunimas, kviečiami imtis bendrų darbų.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128792" cy="3672408"/>
          </a:xfrm>
        </p:spPr>
        <p:txBody>
          <a:bodyPr>
            <a:normAutofit fontScale="92500" lnSpcReduction="10000"/>
          </a:bodyPr>
          <a:lstStyle/>
          <a:p>
            <a:r>
              <a:rPr lang="lt-L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Patriotinėje lyrikoje svarbi garbingos Lietuvos praeities tema. Kaip įprasta romantikams, ir Maironiui Lietuvos istorija tampa įkvėpimo šaltiniu, skatina mąstyti apie tuometinę varganą Lietuvos padėtį. </a:t>
            </a:r>
            <a:endParaRPr lang="lt-LT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pat, </a:t>
            </a:r>
            <a:r>
              <a:rPr lang="lt-L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patriotinių šūkių, kvietimo dirbti tautai, aukotis aukštiems idealams, Maironis savo kūryboje kalba ir apie asmeninius žmogaus išgyvenimus, savitą dvasinę patirtį.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/>
              <a:t/>
            </a:r>
            <a:br>
              <a:rPr lang="lt-LT" dirty="0"/>
            </a:br>
            <a:endParaRPr lang="lt-LT" dirty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 ir jos bruožai</a:t>
            </a:r>
          </a:p>
        </p:txBody>
      </p:sp>
    </p:spTree>
    <p:extLst>
      <p:ext uri="{BB962C8B-B14F-4D97-AF65-F5344CB8AC3E}">
        <p14:creationId xmlns:p14="http://schemas.microsoft.com/office/powerpoint/2010/main" val="3506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048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Maironis, kaip poetas, pirmą kartą pasireiškė “Aušros” laikraštyje: 1885 m. Zvalionio slapyvardžiu čia buvo išspausdintas jo eilėraštis “Lietuvos vargas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0000"/>
              </a:lnSpc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Šiame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eilėraštyje atsispindėjo romantiškas susižavėjimas lietuvių senove (jis turėjo keletą slapyvardžių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0">
              <a:lnSpc>
                <a:spcPct val="100000"/>
              </a:lnSpc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Zvalionis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Stanislovas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Zanavykas,</a:t>
            </a:r>
          </a:p>
          <a:p>
            <a:pPr indent="0">
              <a:lnSpc>
                <a:spcPct val="100000"/>
              </a:lnSpc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Garnys).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 ir jos bruožai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/>
          <a:stretch/>
        </p:blipFill>
        <p:spPr bwMode="auto">
          <a:xfrm>
            <a:off x="5652120" y="3951244"/>
            <a:ext cx="2488958" cy="1689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992488" cy="3048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1891m. išspausdinta pirmoji Maironio knyga – „Lietuvos istorija, arba apsakymai apie Lietuvos praeigą“, pasirašyta 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Stanislovo Zanavyko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slapyvardžiu. Ši knyga buvo tiesioginis jo studijų Dvasinėje seminarijoje vaisius.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 ir jos bruožai</a:t>
            </a:r>
          </a:p>
        </p:txBody>
      </p:sp>
      <p:pic>
        <p:nvPicPr>
          <p:cNvPr id="4098" name="Picture 2" descr="http://maironiomuziejus.lt/upload/articles_images/15/def/11_Apsakymai_Lietuvos_prae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29168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4752528" cy="34139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slapyvardžiu poetas pradėjo pasirašinėti studijuodamas Peterburgo dvasinėje akademijoje. 1895m. pasirodė Maironio eilėraščių rinkinys „Pavasario balsai”.             </a:t>
            </a: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Šiuose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eilėraščiuose buvo viskas, už ką taip vertiname poetą : ir aiškiai suformuluotos kilnios idėjos, ir poetinės išraiškos grožis, jos paprastumas ir skambumas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Taip pat šiuo laikotarpių parengė naujus, papildomus “Pavasario balsų” leidimus, baigė poemą “Mūsų vargai” sukūrė keletą baladžių (“Jūratė ir Kastytis”, “Čičinskas”), tris istorinės eiliuotas dramas („Kęstučio mirtis” , „Vytautas pas kryžiuočius”, „Vytautas karalius”, „Libreta”).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Kūryba ir jos bruožai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27">
            <a:off x="5811774" y="2334810"/>
            <a:ext cx="1503250" cy="215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9810">
            <a:off x="6551709" y="3336266"/>
            <a:ext cx="1507690" cy="22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Poemos: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„Lietuva“ –1888m. (neišspausdinta)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„Tarp skausmų į garbę“ – 1895 m. (S. Garnio slapyvardžiu)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„Nuo Birutės kalno“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„Jaunoji Lietuva“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„Raseinių Magdė“ –1909m.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„Mūsų vargai“ –1920m.</a:t>
            </a:r>
          </a:p>
          <a:p>
            <a:pPr>
              <a:lnSpc>
                <a:spcPct val="80000"/>
              </a:lnSpc>
              <a:defRPr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Libretai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„Kame išganymas“ – 1895 m.</a:t>
            </a:r>
          </a:p>
          <a:p>
            <a:pPr lvl="1">
              <a:lnSpc>
                <a:spcPct val="80000"/>
              </a:lnSpc>
              <a:defRPr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„Nelaimingos Dangutės vestuvės“ – 1930 m.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Kūryba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Maironis siekė kūryboje suimti visą Lietuvos patirtį. Iš jo eilėraščių galima atkurti Lietuvos laiką – nuo mito iki istorijos. Eilėraščiuose „Lietuvis ir giria“.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Uosis ir žmogus“ įprasmintas archajinis žmogaus ir medžio ryšys, žmogaus ir medžio sugretinimas. Vėliau atrastume mitinius ( labai senus, kuriais nors požiūriais besikartojančius) vaizdinius, atskleistus baladėje „Jūratė ir Kastytis“.  Praeitis herojiška- tai būdinga romantizmui. Dabartis problematiška ir skaudi. Pvz., eilėraštyje „Skausmo balsas“ atsiskleidžia skaudus poeto santykis su nepriklausoma Lietuva.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dirty="0"/>
              <a:t>„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Pavasario balsų“ rinkinį poetas taisė, pildė, leido naujus leidimus, bet pavadinimo nekeitė. Maironio pavasaris tiesiogine prasme yra atbudusi gamta, o  perkeltine- tautai dabar žiema (krūtinę apkala ledais).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Tautos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pabudimas – tai jos pavasaris, aktyvus siekimas laisvės. Balsai- darbai, atnešantys nepriklausomybę. „Lai­mėkite, jaunos pakylančios šalys!“ – ištaria Maironis poemoje „Jauno­ji Lietuva“.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kūryba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PATRIOTINIAI EILĖRAŠČIAI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eilėraščiai Lietuvos tema, eilėraščiai apie Lietuvą. Jų centrą sudaro „Kur bėga Šešupė“, „Milžinų kapai“, „Eina garsas“, „Trakų pilis“, „Lietuva brangi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>
              <a:lnSpc>
                <a:spcPct val="12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patriotinė lyrika dainuojama, giedama. Maironis yra po­etas – dainius. Dainuojama apie 50 Maironio eilėraščių.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eilėraščiais kūrė Lietuvos poetinę istoriją ir po­etinę geografiją.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apibendrinimas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8792" cy="3222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Maironis yra vienas svarbiausių lietuvių literatūros vardų. „Pavasario balsuose“, svarbiausioje savo knygoje,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Maironis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išreiškė lietuvių tautos atgimimo idealus ir viltis, suteikė jiems romantinį, herojinį matmenį. </a:t>
            </a:r>
            <a:endParaRPr lang="lt-LT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eilėraščiuose iškilo mąstantis, grožį jaučiantis, prasmės besi­ilgintis žmogus. Gražios kalbos, pakilios intonacijos, tauraus turinio Maironio eilėraščiai tapo populiarūs, virto dainomis. </a:t>
            </a:r>
            <a:endParaRPr lang="lt-LT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Poezija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įgijo auto­ritetą savo tautoje, darė įtaką žmonių apsisprendimams, meno raidai. Maironio pėdsakas pereina per visą XX a. lietuvių lyriką – iki Salomėjos Nėries ir Justino Marcinkevičiaus.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7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064496" cy="3048001"/>
          </a:xfrm>
        </p:spPr>
        <p:txBody>
          <a:bodyPr/>
          <a:lstStyle/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Gimė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1862m. sausio 21d.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Raseinių apsk., 1932m, birželio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D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Kaune mirė.</a:t>
            </a:r>
          </a:p>
          <a:p>
            <a:r>
              <a:rPr lang="lt-LT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šeima </a:t>
            </a:r>
            <a:r>
              <a:rPr lang="lt-LT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buvo laisva nuo baudžiavos, vadinama ,,karališkųjų valstiečių “šeima.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52244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apibendrinimas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talentas universalus. Jis rašė eilėraš­čius,poemas,istorines dramas,apmąstymus apie istoriją ir literatūrą. Poetas siekė pasisakyti svarbiausiais lietuvių istorijos, valstybės ir kul­tūros klausimais.</a:t>
            </a:r>
          </a:p>
          <a:p>
            <a:pPr>
              <a:lnSpc>
                <a:spcPct val="110000"/>
              </a:lnSpc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 „Jaunoji Lietuva“ išreiškia Lietuvą kėlu­sių jaunų žmonių idealus, pozicijas, laikysenas. Tai romantizmo tradicijos kūrinys, kuriam būdin­gas pakilus kalbėjimas, aukštas stilius. Poemoje išryškinti ir visuomeniniai, ir asmeniniai žmo­gaus būties aspektai, sukurtas įdomus siužetas, gyvi žmonių paveikslai.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5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84984"/>
            <a:ext cx="6400800" cy="685800"/>
          </a:xfrm>
        </p:spPr>
        <p:txBody>
          <a:bodyPr>
            <a:noAutofit/>
          </a:bodyPr>
          <a:lstStyle/>
          <a:p>
            <a:r>
              <a:rPr lang="lt-LT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4869160"/>
            <a:ext cx="1904256" cy="48654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Joana Pavydytė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1873m.- 1883m. J. Mačiulis įstojo į Kauno gimnaziją. Iš pradžių jam reikėjo praeiti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parengiamąją klasę, mokytis rusų kalbos. Po dviejų metų jis įstojo į gimnaziją ir puikiai ten tęsė mokslus. </a:t>
            </a:r>
          </a:p>
          <a:p>
            <a:pPr>
              <a:lnSpc>
                <a:spcPct val="100000"/>
              </a:lnSpc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1883m. Baigęs Kauno gimnaziją, įstojo į Kijevo universitetą, kur studijavo literatūrą. Mokslus tęsė tik metus, tačiau spėjo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susipažinti su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Puškino ir kitų rašytojų kūryba. Šiame universitete pasireiškė jo patriotiškumas. 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1884 m. tėvų paragintas ir įkalbėtas metė mokslus Kijevo universitete ir įstojo į Kauno kunigų seminariją.  Tai, kad Maironis pasinėrė į lietuvių literatūrą, tam didžiulę įtaką padarė Antanas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Baranauskas, kuris tuo metu seminarijoje dėstė lietuvių kalbą ir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literatūrą.</a:t>
            </a:r>
          </a:p>
          <a:p>
            <a:pPr>
              <a:lnSpc>
                <a:spcPct val="100000"/>
              </a:lnSpc>
              <a:defRPr/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Maironis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įkvėptas A.Baranausko domėjimosi lietuvių kalba, net dedikavo jam savo pirmąją poemą. 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1888. -1892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mokėsi Peterburgo universitete.  Tada pirmą kartą pasinaudojo savo slapyvardžiu Maironis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1892m.  grįžo į Lietuvą ir profesoriavo Kauno kunigų seminarijoje. Tai buvo geriausi ir įdomiausi Maironio metai .</a:t>
            </a:r>
          </a:p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1909 m. tapo Kauno kunigų seminarijos rektoriumi. Jam pavyko kiek sulietuvinti ir atnaujinti šią seminariją.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7128792" cy="30788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dalyvavo Berno konferencijoje kaip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delegatas.</a:t>
            </a:r>
          </a:p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Lietuvai sukūrus nepriklausomybę, jis buvo profesorius LU Teologijos-filosofijos fakultete.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m. profesoriavo Kauno universitete. Taip pat dėstė ir pasaulietinę literatūrą.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Biografija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ironiomuziejus.lt/upload/articles_images/15/def/Maironis_su_motina_ir_sesutem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1932" r="4226" b="3955"/>
          <a:stretch/>
        </p:blipFill>
        <p:spPr bwMode="auto">
          <a:xfrm>
            <a:off x="4716016" y="1092124"/>
            <a:ext cx="2757534" cy="405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ironiomuziejus.lt/upload/articles_images/15/def/Maironis_gimnazistas_su_te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76" y="1119876"/>
            <a:ext cx="2736304" cy="402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8495" y="5085918"/>
            <a:ext cx="6375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Jonas Mačiulis su tėvu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Maironis su mama ir sesutėmis.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Asmenybės bruožai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6840760" cy="30480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Mačiulis - Maironis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buvo ištikimas savo šaliai ir kalbai. Jis buvo tvirta, išsilavinusi asmenybė.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Daugelis jį laikė šaltu ir oficialiu, visada išlaikančiu atstumą tarp savęs ir kitų. Tikriausiai jis toks susiformavo didelės vidinės disciplinos ir valios dėka.</a:t>
            </a:r>
          </a:p>
          <a:p>
            <a:pPr indent="0">
              <a:lnSpc>
                <a:spcPct val="120000"/>
              </a:lnSpc>
              <a:buNone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840760" cy="33843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lt-L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Maironis buvo pareigos ir tvarkos žmogus, pedantiškai ir visiškai tiksliai atlikdavęs visa, kas  siejosi su jo tarnybine padėtimi. To paties reikalaudavo ir iš kitų.</a:t>
            </a:r>
          </a:p>
          <a:p>
            <a:pPr indent="0">
              <a:lnSpc>
                <a:spcPct val="100000"/>
              </a:lnSpc>
              <a:buNone/>
            </a:pPr>
            <a:endParaRPr lang="lt-LT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Vienas </a:t>
            </a:r>
            <a:r>
              <a:rPr lang="lt-L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svarbiausių J. Mačiulio asmenybės bruožų - tai meilė gamtai. Ja jis džiaugėsi visur ir visada. Prieš ją nublankdavo kiti gražumynai ir įdomybės</a:t>
            </a:r>
            <a:r>
              <a:rPr lang="lt-L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lt-LT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t-L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Maironis, kaip poetas lyrikas, tvirtai įėjo į lietuvių tautos, kultūros lobyną, savo visuomeninės tematikos eilėraščiais jis žadino tėvinės meilę, kėlė nacionalinio išvadavimo viltis. Jo eilėraščiai kupini gilių pergyvenimų ir nuoširdaus lyrizmo. </a:t>
            </a:r>
          </a:p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Asmenybės bruožai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979</Words>
  <Application>Microsoft Office PowerPoint</Application>
  <PresentationFormat>Экран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 Jonas Mačiulis Maironis</vt:lpstr>
      <vt:lpstr>Biografija</vt:lpstr>
      <vt:lpstr>Biografija</vt:lpstr>
      <vt:lpstr>Biografija</vt:lpstr>
      <vt:lpstr>Biografija</vt:lpstr>
      <vt:lpstr>Biografija</vt:lpstr>
      <vt:lpstr>Презентация PowerPoint</vt:lpstr>
      <vt:lpstr> Asmenybės bruožai</vt:lpstr>
      <vt:lpstr> Asmenybės bruožai</vt:lpstr>
      <vt:lpstr>Kūryba ir jos bruožai</vt:lpstr>
      <vt:lpstr>Kūryba ir jos bruožai</vt:lpstr>
      <vt:lpstr>Kūryba ir jos bruožai</vt:lpstr>
      <vt:lpstr>Kūryba ir jos bruožai</vt:lpstr>
      <vt:lpstr>Kūryba ir jos bruožai</vt:lpstr>
      <vt:lpstr>Kūryba</vt:lpstr>
      <vt:lpstr>kūryba</vt:lpstr>
      <vt:lpstr>kūryba</vt:lpstr>
      <vt:lpstr>kūryba</vt:lpstr>
      <vt:lpstr>apibendrinimas</vt:lpstr>
      <vt:lpstr>apibendrinimas</vt:lpstr>
      <vt:lpstr>AČIŪ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Jonas Mačiulis Maironis</dc:title>
  <dc:creator>Ne komp</dc:creator>
  <cp:lastModifiedBy>Ne komp</cp:lastModifiedBy>
  <cp:revision>9</cp:revision>
  <dcterms:created xsi:type="dcterms:W3CDTF">2021-03-09T20:44:07Z</dcterms:created>
  <dcterms:modified xsi:type="dcterms:W3CDTF">2021-03-09T23:41:17Z</dcterms:modified>
</cp:coreProperties>
</file>