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57" r:id="rId3"/>
    <p:sldId id="259" r:id="rId4"/>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F78EF5-CEDC-4767-B3E8-CD530D0AAD1D}"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19A09-9195-46F6-AA6D-99C67773F296}" type="slidenum">
              <a:rPr lang="en-US" smtClean="0"/>
              <a:t>‹#›</a:t>
            </a:fld>
            <a:endParaRPr lang="en-US"/>
          </a:p>
        </p:txBody>
      </p:sp>
    </p:spTree>
    <p:extLst>
      <p:ext uri="{BB962C8B-B14F-4D97-AF65-F5344CB8AC3E}">
        <p14:creationId xmlns:p14="http://schemas.microsoft.com/office/powerpoint/2010/main" val="318743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78EF5-CEDC-4767-B3E8-CD530D0AAD1D}"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19A09-9195-46F6-AA6D-99C67773F296}" type="slidenum">
              <a:rPr lang="en-US" smtClean="0"/>
              <a:t>‹#›</a:t>
            </a:fld>
            <a:endParaRPr lang="en-US"/>
          </a:p>
        </p:txBody>
      </p:sp>
    </p:spTree>
    <p:extLst>
      <p:ext uri="{BB962C8B-B14F-4D97-AF65-F5344CB8AC3E}">
        <p14:creationId xmlns:p14="http://schemas.microsoft.com/office/powerpoint/2010/main" val="230738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78EF5-CEDC-4767-B3E8-CD530D0AAD1D}"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19A09-9195-46F6-AA6D-99C67773F29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2248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78EF5-CEDC-4767-B3E8-CD530D0AAD1D}"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19A09-9195-46F6-AA6D-99C67773F296}" type="slidenum">
              <a:rPr lang="en-US" smtClean="0"/>
              <a:t>‹#›</a:t>
            </a:fld>
            <a:endParaRPr lang="en-US"/>
          </a:p>
        </p:txBody>
      </p:sp>
    </p:spTree>
    <p:extLst>
      <p:ext uri="{BB962C8B-B14F-4D97-AF65-F5344CB8AC3E}">
        <p14:creationId xmlns:p14="http://schemas.microsoft.com/office/powerpoint/2010/main" val="59816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78EF5-CEDC-4767-B3E8-CD530D0AAD1D}"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19A09-9195-46F6-AA6D-99C67773F29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8724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78EF5-CEDC-4767-B3E8-CD530D0AAD1D}"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19A09-9195-46F6-AA6D-99C67773F296}" type="slidenum">
              <a:rPr lang="en-US" smtClean="0"/>
              <a:t>‹#›</a:t>
            </a:fld>
            <a:endParaRPr lang="en-US"/>
          </a:p>
        </p:txBody>
      </p:sp>
    </p:spTree>
    <p:extLst>
      <p:ext uri="{BB962C8B-B14F-4D97-AF65-F5344CB8AC3E}">
        <p14:creationId xmlns:p14="http://schemas.microsoft.com/office/powerpoint/2010/main" val="3222792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78EF5-CEDC-4767-B3E8-CD530D0AAD1D}"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19A09-9195-46F6-AA6D-99C67773F296}" type="slidenum">
              <a:rPr lang="en-US" smtClean="0"/>
              <a:t>‹#›</a:t>
            </a:fld>
            <a:endParaRPr lang="en-US"/>
          </a:p>
        </p:txBody>
      </p:sp>
    </p:spTree>
    <p:extLst>
      <p:ext uri="{BB962C8B-B14F-4D97-AF65-F5344CB8AC3E}">
        <p14:creationId xmlns:p14="http://schemas.microsoft.com/office/powerpoint/2010/main" val="821628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78EF5-CEDC-4767-B3E8-CD530D0AAD1D}"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19A09-9195-46F6-AA6D-99C67773F296}" type="slidenum">
              <a:rPr lang="en-US" smtClean="0"/>
              <a:t>‹#›</a:t>
            </a:fld>
            <a:endParaRPr lang="en-US"/>
          </a:p>
        </p:txBody>
      </p:sp>
    </p:spTree>
    <p:extLst>
      <p:ext uri="{BB962C8B-B14F-4D97-AF65-F5344CB8AC3E}">
        <p14:creationId xmlns:p14="http://schemas.microsoft.com/office/powerpoint/2010/main" val="146618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78EF5-CEDC-4767-B3E8-CD530D0AAD1D}"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19A09-9195-46F6-AA6D-99C67773F296}" type="slidenum">
              <a:rPr lang="en-US" smtClean="0"/>
              <a:t>‹#›</a:t>
            </a:fld>
            <a:endParaRPr lang="en-US"/>
          </a:p>
        </p:txBody>
      </p:sp>
    </p:spTree>
    <p:extLst>
      <p:ext uri="{BB962C8B-B14F-4D97-AF65-F5344CB8AC3E}">
        <p14:creationId xmlns:p14="http://schemas.microsoft.com/office/powerpoint/2010/main" val="21955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78EF5-CEDC-4767-B3E8-CD530D0AAD1D}"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19A09-9195-46F6-AA6D-99C67773F296}" type="slidenum">
              <a:rPr lang="en-US" smtClean="0"/>
              <a:t>‹#›</a:t>
            </a:fld>
            <a:endParaRPr lang="en-US"/>
          </a:p>
        </p:txBody>
      </p:sp>
    </p:spTree>
    <p:extLst>
      <p:ext uri="{BB962C8B-B14F-4D97-AF65-F5344CB8AC3E}">
        <p14:creationId xmlns:p14="http://schemas.microsoft.com/office/powerpoint/2010/main" val="426712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78EF5-CEDC-4767-B3E8-CD530D0AAD1D}"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19A09-9195-46F6-AA6D-99C67773F296}" type="slidenum">
              <a:rPr lang="en-US" smtClean="0"/>
              <a:t>‹#›</a:t>
            </a:fld>
            <a:endParaRPr lang="en-US"/>
          </a:p>
        </p:txBody>
      </p:sp>
    </p:spTree>
    <p:extLst>
      <p:ext uri="{BB962C8B-B14F-4D97-AF65-F5344CB8AC3E}">
        <p14:creationId xmlns:p14="http://schemas.microsoft.com/office/powerpoint/2010/main" val="71866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F78EF5-CEDC-4767-B3E8-CD530D0AAD1D}" type="datetimeFigureOut">
              <a:rPr lang="en-US" smtClean="0"/>
              <a:t>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19A09-9195-46F6-AA6D-99C67773F296}" type="slidenum">
              <a:rPr lang="en-US" smtClean="0"/>
              <a:t>‹#›</a:t>
            </a:fld>
            <a:endParaRPr lang="en-US"/>
          </a:p>
        </p:txBody>
      </p:sp>
    </p:spTree>
    <p:extLst>
      <p:ext uri="{BB962C8B-B14F-4D97-AF65-F5344CB8AC3E}">
        <p14:creationId xmlns:p14="http://schemas.microsoft.com/office/powerpoint/2010/main" val="122947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78EF5-CEDC-4767-B3E8-CD530D0AAD1D}" type="datetimeFigureOut">
              <a:rPr lang="en-US" smtClean="0"/>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19A09-9195-46F6-AA6D-99C67773F296}" type="slidenum">
              <a:rPr lang="en-US" smtClean="0"/>
              <a:t>‹#›</a:t>
            </a:fld>
            <a:endParaRPr lang="en-US"/>
          </a:p>
        </p:txBody>
      </p:sp>
    </p:spTree>
    <p:extLst>
      <p:ext uri="{BB962C8B-B14F-4D97-AF65-F5344CB8AC3E}">
        <p14:creationId xmlns:p14="http://schemas.microsoft.com/office/powerpoint/2010/main" val="341220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78EF5-CEDC-4767-B3E8-CD530D0AAD1D}" type="datetimeFigureOut">
              <a:rPr lang="en-US" smtClean="0"/>
              <a:t>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19A09-9195-46F6-AA6D-99C67773F296}" type="slidenum">
              <a:rPr lang="en-US" smtClean="0"/>
              <a:t>‹#›</a:t>
            </a:fld>
            <a:endParaRPr lang="en-US"/>
          </a:p>
        </p:txBody>
      </p:sp>
    </p:spTree>
    <p:extLst>
      <p:ext uri="{BB962C8B-B14F-4D97-AF65-F5344CB8AC3E}">
        <p14:creationId xmlns:p14="http://schemas.microsoft.com/office/powerpoint/2010/main" val="232836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F78EF5-CEDC-4767-B3E8-CD530D0AAD1D}"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19A09-9195-46F6-AA6D-99C67773F296}" type="slidenum">
              <a:rPr lang="en-US" smtClean="0"/>
              <a:t>‹#›</a:t>
            </a:fld>
            <a:endParaRPr lang="en-US"/>
          </a:p>
        </p:txBody>
      </p:sp>
    </p:spTree>
    <p:extLst>
      <p:ext uri="{BB962C8B-B14F-4D97-AF65-F5344CB8AC3E}">
        <p14:creationId xmlns:p14="http://schemas.microsoft.com/office/powerpoint/2010/main" val="2331234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19A09-9195-46F6-AA6D-99C67773F296}" type="slidenum">
              <a:rPr lang="en-US" smtClean="0"/>
              <a:t>‹#›</a:t>
            </a:fld>
            <a:endParaRPr lang="en-US"/>
          </a:p>
        </p:txBody>
      </p:sp>
      <p:sp>
        <p:nvSpPr>
          <p:cNvPr id="5" name="Date Placeholder 4"/>
          <p:cNvSpPr>
            <a:spLocks noGrp="1"/>
          </p:cNvSpPr>
          <p:nvPr>
            <p:ph type="dt" sz="half" idx="10"/>
          </p:nvPr>
        </p:nvSpPr>
        <p:spPr/>
        <p:txBody>
          <a:bodyPr/>
          <a:lstStyle/>
          <a:p>
            <a:fld id="{ECF78EF5-CEDC-4767-B3E8-CD530D0AAD1D}" type="datetimeFigureOut">
              <a:rPr lang="en-US" smtClean="0"/>
              <a:t>3/9/2021</a:t>
            </a:fld>
            <a:endParaRPr lang="en-US"/>
          </a:p>
        </p:txBody>
      </p:sp>
    </p:spTree>
    <p:extLst>
      <p:ext uri="{BB962C8B-B14F-4D97-AF65-F5344CB8AC3E}">
        <p14:creationId xmlns:p14="http://schemas.microsoft.com/office/powerpoint/2010/main" val="147733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F78EF5-CEDC-4767-B3E8-CD530D0AAD1D}" type="datetimeFigureOut">
              <a:rPr lang="en-US" smtClean="0"/>
              <a:t>3/9/2021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BB19A09-9195-46F6-AA6D-99C67773F296}" type="slidenum">
              <a:rPr lang="en-US" smtClean="0"/>
              <a:t>‹#›</a:t>
            </a:fld>
            <a:endParaRPr lang="en-US"/>
          </a:p>
        </p:txBody>
      </p:sp>
    </p:spTree>
    <p:extLst>
      <p:ext uri="{BB962C8B-B14F-4D97-AF65-F5344CB8AC3E}">
        <p14:creationId xmlns:p14="http://schemas.microsoft.com/office/powerpoint/2010/main" val="22218982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a:t>Gražiausia Lietuvos vieta</a:t>
            </a:r>
            <a:endParaRPr lang="en-US" dirty="0"/>
          </a:p>
        </p:txBody>
      </p:sp>
      <p:sp>
        <p:nvSpPr>
          <p:cNvPr id="3" name="Subtitle 2"/>
          <p:cNvSpPr>
            <a:spLocks noGrp="1"/>
          </p:cNvSpPr>
          <p:nvPr>
            <p:ph type="subTitle" idx="1"/>
          </p:nvPr>
        </p:nvSpPr>
        <p:spPr/>
        <p:txBody>
          <a:bodyPr/>
          <a:lstStyle/>
          <a:p>
            <a:r>
              <a:rPr lang="lt-LT" dirty="0"/>
              <a:t>Darė Emilija Griganavičiūtė 7a</a:t>
            </a:r>
            <a:endParaRPr lang="en-US" dirty="0"/>
          </a:p>
        </p:txBody>
      </p:sp>
    </p:spTree>
    <p:extLst>
      <p:ext uri="{BB962C8B-B14F-4D97-AF65-F5344CB8AC3E}">
        <p14:creationId xmlns:p14="http://schemas.microsoft.com/office/powerpoint/2010/main" val="103475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15" y="288324"/>
            <a:ext cx="8596668" cy="1320800"/>
          </a:xfrm>
        </p:spPr>
        <p:txBody>
          <a:bodyPr/>
          <a:lstStyle/>
          <a:p>
            <a:r>
              <a:rPr lang="lt-LT" dirty="0"/>
              <a:t>Elektrėnų tiltas</a:t>
            </a:r>
            <a:endParaRPr lang="en-US" dirty="0"/>
          </a:p>
        </p:txBody>
      </p:sp>
      <p:sp>
        <p:nvSpPr>
          <p:cNvPr id="3" name="Content Placeholder 2"/>
          <p:cNvSpPr>
            <a:spLocks noGrp="1"/>
          </p:cNvSpPr>
          <p:nvPr>
            <p:ph idx="1"/>
          </p:nvPr>
        </p:nvSpPr>
        <p:spPr>
          <a:xfrm>
            <a:off x="3453599" y="904104"/>
            <a:ext cx="6077693" cy="2205681"/>
          </a:xfrm>
        </p:spPr>
        <p:txBody>
          <a:bodyPr>
            <a:normAutofit/>
          </a:bodyPr>
          <a:lstStyle/>
          <a:p>
            <a:r>
              <a:rPr lang="lt-LT" dirty="0"/>
              <a:t>Elektrėnų marios – dirbtinis specialiosios paskirties vandens telkinys Elektrėnų savivaldybėje, į pietus nuo Elektrėnų. Susiformavo užtvenkus Strėvos upę (Nemuno intakas) 40,8 km nuo jos įtekėjimo į Kauno marias. Marių vanduo naudojamas šiluminės Lietuvos elektrinės aušinimui. 2000 m. pastatyta 150 kW galios mažoji Elektrėnų HE. </a:t>
            </a:r>
          </a:p>
        </p:txBody>
      </p:sp>
      <p:pic>
        <p:nvPicPr>
          <p:cNvPr id="5" name="Picture 4"/>
          <p:cNvPicPr>
            <a:picLocks noChangeAspect="1"/>
          </p:cNvPicPr>
          <p:nvPr/>
        </p:nvPicPr>
        <p:blipFill>
          <a:blip r:embed="rId2"/>
          <a:stretch>
            <a:fillRect/>
          </a:stretch>
        </p:blipFill>
        <p:spPr>
          <a:xfrm>
            <a:off x="24599" y="948724"/>
            <a:ext cx="3429000" cy="2286000"/>
          </a:xfrm>
          <a:prstGeom prst="rect">
            <a:avLst/>
          </a:prstGeom>
          <a:effectLst>
            <a:softEdge rad="127000"/>
          </a:effectLst>
        </p:spPr>
      </p:pic>
      <p:pic>
        <p:nvPicPr>
          <p:cNvPr id="7" name="Picture 6"/>
          <p:cNvPicPr>
            <a:picLocks noChangeAspect="1"/>
          </p:cNvPicPr>
          <p:nvPr/>
        </p:nvPicPr>
        <p:blipFill>
          <a:blip r:embed="rId3"/>
          <a:stretch>
            <a:fillRect/>
          </a:stretch>
        </p:blipFill>
        <p:spPr>
          <a:xfrm>
            <a:off x="836140" y="3560147"/>
            <a:ext cx="6709719" cy="2784533"/>
          </a:xfrm>
          <a:prstGeom prst="rect">
            <a:avLst/>
          </a:prstGeom>
          <a:effectLst>
            <a:softEdge rad="317500"/>
          </a:effectLst>
        </p:spPr>
      </p:pic>
    </p:spTree>
    <p:extLst>
      <p:ext uri="{BB962C8B-B14F-4D97-AF65-F5344CB8AC3E}">
        <p14:creationId xmlns:p14="http://schemas.microsoft.com/office/powerpoint/2010/main" val="34073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12" y="172995"/>
            <a:ext cx="8596668" cy="1320800"/>
          </a:xfrm>
        </p:spPr>
        <p:txBody>
          <a:bodyPr/>
          <a:lstStyle/>
          <a:p>
            <a:r>
              <a:rPr lang="lt-LT" dirty="0"/>
              <a:t>Istorija</a:t>
            </a:r>
            <a:endParaRPr lang="en-US" dirty="0"/>
          </a:p>
        </p:txBody>
      </p:sp>
      <p:sp>
        <p:nvSpPr>
          <p:cNvPr id="3" name="Content Placeholder 2"/>
          <p:cNvSpPr>
            <a:spLocks noGrp="1"/>
          </p:cNvSpPr>
          <p:nvPr>
            <p:ph idx="1"/>
          </p:nvPr>
        </p:nvSpPr>
        <p:spPr>
          <a:xfrm>
            <a:off x="150112" y="1023768"/>
            <a:ext cx="4868562" cy="3880773"/>
          </a:xfrm>
        </p:spPr>
        <p:txBody>
          <a:bodyPr/>
          <a:lstStyle/>
          <a:p>
            <a:r>
              <a:rPr lang="lt-LT" dirty="0"/>
              <a:t>Elektrėnų marios (1289,6 ha tvenkinys) sukurtos 1961–1962 metais užtvenkus Strėvos upę šiluminės elektrinės reikmėms. Po vandeniu atsidūrė Perkūnkiemio, Anykštų, Lekavičių, Raistinės, Šarkinės ir kiti kaimai, iš kurių buvo perkelta virš 140 sodybų. Taip pat buvo paskandinti aštuoni ežerai ir ežerėliai, senosios salos, tarp jų ir Gandrų kolonija, didžiausia baltųjų gandrų keliauninkų tėvonija Europoje. Išryškėjo naujos salos: Didžioji, Baublių, Garnių, Kirų, Miškinė, Žalioji, Kalvotoji.</a:t>
            </a:r>
          </a:p>
          <a:p>
            <a:endParaRPr lang="en-US" dirty="0"/>
          </a:p>
        </p:txBody>
      </p:sp>
      <p:pic>
        <p:nvPicPr>
          <p:cNvPr id="4" name="Picture 3"/>
          <p:cNvPicPr>
            <a:picLocks noChangeAspect="1"/>
          </p:cNvPicPr>
          <p:nvPr/>
        </p:nvPicPr>
        <p:blipFill>
          <a:blip r:embed="rId2"/>
          <a:stretch>
            <a:fillRect/>
          </a:stretch>
        </p:blipFill>
        <p:spPr>
          <a:xfrm>
            <a:off x="5721338" y="1104790"/>
            <a:ext cx="2322777" cy="3511600"/>
          </a:xfrm>
          <a:prstGeom prst="rect">
            <a:avLst/>
          </a:prstGeom>
        </p:spPr>
      </p:pic>
    </p:spTree>
    <p:extLst>
      <p:ext uri="{BB962C8B-B14F-4D97-AF65-F5344CB8AC3E}">
        <p14:creationId xmlns:p14="http://schemas.microsoft.com/office/powerpoint/2010/main" val="162403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88" y="164757"/>
            <a:ext cx="8596668" cy="1320800"/>
          </a:xfrm>
        </p:spPr>
        <p:txBody>
          <a:bodyPr/>
          <a:lstStyle/>
          <a:p>
            <a:r>
              <a:rPr lang="lt-LT" dirty="0"/>
              <a:t>Legendos, padavimai</a:t>
            </a:r>
            <a:endParaRPr lang="en-US" dirty="0"/>
          </a:p>
        </p:txBody>
      </p:sp>
      <p:sp>
        <p:nvSpPr>
          <p:cNvPr id="3" name="Content Placeholder 2"/>
          <p:cNvSpPr>
            <a:spLocks noGrp="1"/>
          </p:cNvSpPr>
          <p:nvPr>
            <p:ph idx="1"/>
          </p:nvPr>
        </p:nvSpPr>
        <p:spPr>
          <a:xfrm>
            <a:off x="43070" y="825157"/>
            <a:ext cx="6112476" cy="5933087"/>
          </a:xfrm>
        </p:spPr>
        <p:txBody>
          <a:bodyPr>
            <a:normAutofit/>
          </a:bodyPr>
          <a:lstStyle/>
          <a:p>
            <a:r>
              <a:rPr lang="lt-LT" dirty="0"/>
              <a:t> Taigi, kitados nuožmaus karo su kryžiuočiais ar švedais baigtis jau krypo lietuvių pralaimėjimo link. Bet sunkiausiu metu, paskutinę naktį, lietuviams į pagalbą atėjo Perkūnas: vienam iš priešininkų vadų sapne jis įsakmiai liepė šauti. Šiam griebus šautuvą ir iššovus, danguje tuoj atsiliepė Perkūnas ir kaip pradėjo trankyti visą tą kariuomenę! O šie kareiviai išsigando, pametė protą, ėmė vieni į kitus šaudyti… Miegoja koki tai vyresni, jiem prisisapnava – kas tai [juos] žadina: „Kelkis, atadenk ugnį.“ Pabunda – ramu, nieka nėr. Užmienga, ir vėl tas pats. Tep triskart. Tai pabudįs jis iššovi. O čia kap užgriaudės perkūnas, kap pradės trankyt tų kariuomenį! Tai jej kap išsiganda, kap susimaiši, tai vieni kitus iššaudi, išmuši. Saka, upelis Runga, kur tekėja iš šaltinių, tai jis potam vadinosi Krauja upelis. Aidavom tį žuvaut palei Mažiklį, tai su tinklais ištraukdavom kariškų diržų sagčių, sagų, balnakilpių. Tuos laukus, kur jie tį visi išsižudė, kur juos Perkūnas išdauži, pavadino Perkūnakiemiu. Paskui, kap statė elektrinį, tas kaimas buva sunaikintas – užpiltas vandeniu.</a:t>
            </a:r>
            <a:endParaRPr lang="en-US" dirty="0"/>
          </a:p>
        </p:txBody>
      </p:sp>
      <p:pic>
        <p:nvPicPr>
          <p:cNvPr id="4" name="Picture 3"/>
          <p:cNvPicPr>
            <a:picLocks noChangeAspect="1"/>
          </p:cNvPicPr>
          <p:nvPr/>
        </p:nvPicPr>
        <p:blipFill>
          <a:blip r:embed="rId2"/>
          <a:stretch>
            <a:fillRect/>
          </a:stretch>
        </p:blipFill>
        <p:spPr>
          <a:xfrm>
            <a:off x="6139412" y="675204"/>
            <a:ext cx="3037540" cy="2026121"/>
          </a:xfrm>
          <a:prstGeom prst="rect">
            <a:avLst/>
          </a:prstGeom>
          <a:effectLst>
            <a:softEdge rad="127000"/>
          </a:effectLst>
        </p:spPr>
      </p:pic>
      <p:pic>
        <p:nvPicPr>
          <p:cNvPr id="5" name="Picture 4"/>
          <p:cNvPicPr>
            <a:picLocks noChangeAspect="1"/>
          </p:cNvPicPr>
          <p:nvPr/>
        </p:nvPicPr>
        <p:blipFill>
          <a:blip r:embed="rId3"/>
          <a:stretch>
            <a:fillRect/>
          </a:stretch>
        </p:blipFill>
        <p:spPr>
          <a:xfrm>
            <a:off x="7036143" y="3015050"/>
            <a:ext cx="2699952" cy="1799968"/>
          </a:xfrm>
          <a:prstGeom prst="rect">
            <a:avLst/>
          </a:prstGeom>
          <a:effectLst>
            <a:softEdge rad="127000"/>
          </a:effectLst>
        </p:spPr>
      </p:pic>
    </p:spTree>
    <p:extLst>
      <p:ext uri="{BB962C8B-B14F-4D97-AF65-F5344CB8AC3E}">
        <p14:creationId xmlns:p14="http://schemas.microsoft.com/office/powerpoint/2010/main" val="414196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50" y="263611"/>
            <a:ext cx="8596668" cy="1320800"/>
          </a:xfrm>
        </p:spPr>
        <p:txBody>
          <a:bodyPr/>
          <a:lstStyle/>
          <a:p>
            <a:r>
              <a:rPr lang="lt-LT" dirty="0"/>
              <a:t>Kodėl siūlyčiau šią vietą?</a:t>
            </a:r>
            <a:endParaRPr lang="en-US" dirty="0"/>
          </a:p>
        </p:txBody>
      </p:sp>
      <p:sp>
        <p:nvSpPr>
          <p:cNvPr id="3" name="Content Placeholder 2"/>
          <p:cNvSpPr>
            <a:spLocks noGrp="1"/>
          </p:cNvSpPr>
          <p:nvPr>
            <p:ph idx="1"/>
          </p:nvPr>
        </p:nvSpPr>
        <p:spPr>
          <a:xfrm>
            <a:off x="273679" y="1412554"/>
            <a:ext cx="5196244" cy="1035692"/>
          </a:xfrm>
        </p:spPr>
        <p:txBody>
          <a:bodyPr/>
          <a:lstStyle/>
          <a:p>
            <a:r>
              <a:rPr lang="lt-LT" dirty="0"/>
              <a:t>Šitą vietą siūlyčiau, nes ten labai gražu, galima atsipalaiduoti, pažaisti tinklinį ar užsiimti kita veikla.</a:t>
            </a:r>
            <a:endParaRPr lang="en-US" dirty="0"/>
          </a:p>
        </p:txBody>
      </p:sp>
      <p:pic>
        <p:nvPicPr>
          <p:cNvPr id="4" name="Picture 3"/>
          <p:cNvPicPr>
            <a:picLocks noChangeAspect="1"/>
          </p:cNvPicPr>
          <p:nvPr/>
        </p:nvPicPr>
        <p:blipFill>
          <a:blip r:embed="rId2"/>
          <a:stretch>
            <a:fillRect/>
          </a:stretch>
        </p:blipFill>
        <p:spPr>
          <a:xfrm>
            <a:off x="5104370" y="1715152"/>
            <a:ext cx="4620466" cy="2339476"/>
          </a:xfrm>
          <a:prstGeom prst="rect">
            <a:avLst/>
          </a:prstGeom>
          <a:effectLst>
            <a:softEdge rad="127000"/>
          </a:effectLst>
        </p:spPr>
      </p:pic>
      <p:pic>
        <p:nvPicPr>
          <p:cNvPr id="5" name="Picture 4"/>
          <p:cNvPicPr>
            <a:picLocks noChangeAspect="1"/>
          </p:cNvPicPr>
          <p:nvPr/>
        </p:nvPicPr>
        <p:blipFill>
          <a:blip r:embed="rId3"/>
          <a:stretch>
            <a:fillRect/>
          </a:stretch>
        </p:blipFill>
        <p:spPr>
          <a:xfrm>
            <a:off x="543938" y="3132062"/>
            <a:ext cx="4456429" cy="2974666"/>
          </a:xfrm>
          <a:prstGeom prst="rect">
            <a:avLst/>
          </a:prstGeom>
          <a:effectLst>
            <a:softEdge rad="127000"/>
          </a:effectLst>
        </p:spPr>
      </p:pic>
    </p:spTree>
    <p:extLst>
      <p:ext uri="{BB962C8B-B14F-4D97-AF65-F5344CB8AC3E}">
        <p14:creationId xmlns:p14="http://schemas.microsoft.com/office/powerpoint/2010/main" val="1877755934"/>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32</TotalTime>
  <Words>381</Words>
  <Application>Microsoft Office PowerPoint</Application>
  <PresentationFormat>Plačiaekranė</PresentationFormat>
  <Paragraphs>10</Paragraphs>
  <Slides>5</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5</vt:i4>
      </vt:variant>
    </vt:vector>
  </HeadingPairs>
  <TitlesOfParts>
    <vt:vector size="9" baseType="lpstr">
      <vt:lpstr>Arial</vt:lpstr>
      <vt:lpstr>Trebuchet MS</vt:lpstr>
      <vt:lpstr>Wingdings 3</vt:lpstr>
      <vt:lpstr>Facet</vt:lpstr>
      <vt:lpstr>Gražiausia Lietuvos vieta</vt:lpstr>
      <vt:lpstr>Elektrėnų tiltas</vt:lpstr>
      <vt:lpstr>Istorija</vt:lpstr>
      <vt:lpstr>Legendos, padavimai</vt:lpstr>
      <vt:lpstr>Kodėl siūlyčiau šią vietą?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Gražiausia Lietuvos vieta</dc:title>
  <dc:creator>Kompiuteris</dc:creator>
  <cp:lastModifiedBy>X</cp:lastModifiedBy>
  <cp:revision>5</cp:revision>
  <dcterms:created xsi:type="dcterms:W3CDTF">2021-03-09T14:35:41Z</dcterms:created>
  <dcterms:modified xsi:type="dcterms:W3CDTF">2021-03-09T16:44:15Z</dcterms:modified>
</cp:coreProperties>
</file>