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lita Rumbutytė" initials="JR" lastIdx="1" clrIdx="0">
    <p:extLst>
      <p:ext uri="{19B8F6BF-5375-455C-9EA6-DF929625EA0E}">
        <p15:presenceInfo xmlns:p15="http://schemas.microsoft.com/office/powerpoint/2012/main" userId="a6f55705dc2b522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D4B73-3ED8-4A5F-B537-1161CC5139F6}" type="datetimeFigureOut">
              <a:rPr lang="lt-LT" smtClean="0"/>
              <a:t>2021-03-10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DD44-0A1D-413A-A813-7880B4CE0C7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02478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8E4-C226-40C4-932E-D330B818BDE1}" type="datetimeFigureOut">
              <a:rPr lang="lt-LT" smtClean="0"/>
              <a:t>2021-03-10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348D003-E4E8-4721-8831-3C3D033195C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39585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8E4-C226-40C4-932E-D330B818BDE1}" type="datetimeFigureOut">
              <a:rPr lang="lt-LT" smtClean="0"/>
              <a:t>2021-03-10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48D003-E4E8-4721-8831-3C3D033195C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60042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8E4-C226-40C4-932E-D330B818BDE1}" type="datetimeFigureOut">
              <a:rPr lang="lt-LT" smtClean="0"/>
              <a:t>2021-03-10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48D003-E4E8-4721-8831-3C3D033195C0}" type="slidenum">
              <a:rPr lang="lt-LT" smtClean="0"/>
              <a:t>‹#›</a:t>
            </a:fld>
            <a:endParaRPr lang="lt-L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6971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8E4-C226-40C4-932E-D330B818BDE1}" type="datetimeFigureOut">
              <a:rPr lang="lt-LT" smtClean="0"/>
              <a:t>2021-03-10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48D003-E4E8-4721-8831-3C3D033195C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48063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8E4-C226-40C4-932E-D330B818BDE1}" type="datetimeFigureOut">
              <a:rPr lang="lt-LT" smtClean="0"/>
              <a:t>2021-03-10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48D003-E4E8-4721-8831-3C3D033195C0}" type="slidenum">
              <a:rPr lang="lt-LT" smtClean="0"/>
              <a:t>‹#›</a:t>
            </a:fld>
            <a:endParaRPr lang="lt-L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3222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8E4-C226-40C4-932E-D330B818BDE1}" type="datetimeFigureOut">
              <a:rPr lang="lt-LT" smtClean="0"/>
              <a:t>2021-03-10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48D003-E4E8-4721-8831-3C3D033195C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40244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8E4-C226-40C4-932E-D330B818BDE1}" type="datetimeFigureOut">
              <a:rPr lang="lt-LT" smtClean="0"/>
              <a:t>2021-03-10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8D003-E4E8-4721-8831-3C3D033195C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54740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8E4-C226-40C4-932E-D330B818BDE1}" type="datetimeFigureOut">
              <a:rPr lang="lt-LT" smtClean="0"/>
              <a:t>2021-03-10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8D003-E4E8-4721-8831-3C3D033195C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6365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8E4-C226-40C4-932E-D330B818BDE1}" type="datetimeFigureOut">
              <a:rPr lang="lt-LT" smtClean="0"/>
              <a:t>2021-03-10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8D003-E4E8-4721-8831-3C3D033195C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10848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8E4-C226-40C4-932E-D330B818BDE1}" type="datetimeFigureOut">
              <a:rPr lang="lt-LT" smtClean="0"/>
              <a:t>2021-03-10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48D003-E4E8-4721-8831-3C3D033195C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95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8E4-C226-40C4-932E-D330B818BDE1}" type="datetimeFigureOut">
              <a:rPr lang="lt-LT" smtClean="0"/>
              <a:t>2021-03-10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348D003-E4E8-4721-8831-3C3D033195C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92367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8E4-C226-40C4-932E-D330B818BDE1}" type="datetimeFigureOut">
              <a:rPr lang="lt-LT" smtClean="0"/>
              <a:t>2021-03-10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348D003-E4E8-4721-8831-3C3D033195C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4368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8E4-C226-40C4-932E-D330B818BDE1}" type="datetimeFigureOut">
              <a:rPr lang="lt-LT" smtClean="0"/>
              <a:t>2021-03-10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8D003-E4E8-4721-8831-3C3D033195C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9456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8E4-C226-40C4-932E-D330B818BDE1}" type="datetimeFigureOut">
              <a:rPr lang="lt-LT" smtClean="0"/>
              <a:t>2021-03-10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8D003-E4E8-4721-8831-3C3D033195C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5923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8E4-C226-40C4-932E-D330B818BDE1}" type="datetimeFigureOut">
              <a:rPr lang="lt-LT" smtClean="0"/>
              <a:t>2021-03-10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8D003-E4E8-4721-8831-3C3D033195C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61230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/>
              <a:t>Spustelėkite piktogramą norėdami įtraukti paveikslėlį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8E4-C226-40C4-932E-D330B818BDE1}" type="datetimeFigureOut">
              <a:rPr lang="lt-LT" smtClean="0"/>
              <a:t>2021-03-10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48D003-E4E8-4721-8831-3C3D033195C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7237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508E4-C226-40C4-932E-D330B818BDE1}" type="datetimeFigureOut">
              <a:rPr lang="lt-LT" smtClean="0"/>
              <a:t>2021-03-10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348D003-E4E8-4721-8831-3C3D033195C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30662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aveikslėlis 7" descr="Paveikslėlis, kuriame yra žinutė, žolė, medis, laukas&#10;&#10;Automatiškai sugeneruotas aprašymas">
            <a:extLst>
              <a:ext uri="{FF2B5EF4-FFF2-40B4-BE49-F238E27FC236}">
                <a16:creationId xmlns:a16="http://schemas.microsoft.com/office/drawing/2014/main" id="{9C4E9C03-7D8F-4926-BBD0-17106FDB5C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9" r="27284" b="909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6E2A06F3-E6D0-4830-964B-56D5C6298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lt-LT" sz="4800" dirty="0"/>
              <a:t>Meilės tėvynei dekalogas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246FEE2C-55E0-4DDA-A529-66E791EA47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lt-LT" sz="2000" dirty="0"/>
              <a:t>Rudaminos „Ryto“ gimnazijos</a:t>
            </a:r>
          </a:p>
          <a:p>
            <a:pPr algn="l"/>
            <a:r>
              <a:rPr lang="lt-LT" sz="2000" dirty="0" err="1"/>
              <a:t>IIGa</a:t>
            </a:r>
            <a:r>
              <a:rPr lang="lt-LT" sz="2000" dirty="0"/>
              <a:t> klasės mokinė</a:t>
            </a:r>
          </a:p>
          <a:p>
            <a:pPr algn="l"/>
            <a:r>
              <a:rPr lang="lt-LT" sz="2000" dirty="0"/>
              <a:t>Jolita Rumbutytė</a:t>
            </a:r>
          </a:p>
        </p:txBody>
      </p:sp>
    </p:spTree>
    <p:extLst>
      <p:ext uri="{BB962C8B-B14F-4D97-AF65-F5344CB8AC3E}">
        <p14:creationId xmlns:p14="http://schemas.microsoft.com/office/powerpoint/2010/main" val="9624206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D431E1C-12AC-453B-942E-42D56E1B4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6548" y="216815"/>
            <a:ext cx="9144000" cy="1238103"/>
          </a:xfrm>
        </p:spPr>
        <p:txBody>
          <a:bodyPr>
            <a:normAutofit fontScale="90000"/>
          </a:bodyPr>
          <a:lstStyle/>
          <a:p>
            <a:r>
              <a:rPr lang="lt-LT" dirty="0"/>
              <a:t>10 priesakų jaunam žmogui</a:t>
            </a:r>
          </a:p>
        </p:txBody>
      </p:sp>
      <p:sp>
        <p:nvSpPr>
          <p:cNvPr id="4" name="Širdis 3">
            <a:extLst>
              <a:ext uri="{FF2B5EF4-FFF2-40B4-BE49-F238E27FC236}">
                <a16:creationId xmlns:a16="http://schemas.microsoft.com/office/drawing/2014/main" id="{1FDC0035-0980-40D5-BF3C-4A667DC77256}"/>
              </a:ext>
            </a:extLst>
          </p:cNvPr>
          <p:cNvSpPr/>
          <p:nvPr/>
        </p:nvSpPr>
        <p:spPr>
          <a:xfrm>
            <a:off x="283714" y="2182351"/>
            <a:ext cx="1814856" cy="1586411"/>
          </a:xfrm>
          <a:prstGeom prst="hear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Nemeluok</a:t>
            </a:r>
          </a:p>
        </p:txBody>
      </p:sp>
      <p:pic>
        <p:nvPicPr>
          <p:cNvPr id="5" name="Paveikslėlis 4">
            <a:extLst>
              <a:ext uri="{FF2B5EF4-FFF2-40B4-BE49-F238E27FC236}">
                <a16:creationId xmlns:a16="http://schemas.microsoft.com/office/drawing/2014/main" id="{6E3F4588-2500-49E2-A947-65B55D4AA3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49356" y="2358634"/>
            <a:ext cx="1814853" cy="1212651"/>
          </a:xfrm>
          <a:prstGeom prst="rect">
            <a:avLst/>
          </a:prstGeom>
        </p:spPr>
      </p:pic>
      <p:pic>
        <p:nvPicPr>
          <p:cNvPr id="6" name="Paveikslėlis 5">
            <a:extLst>
              <a:ext uri="{FF2B5EF4-FFF2-40B4-BE49-F238E27FC236}">
                <a16:creationId xmlns:a16="http://schemas.microsoft.com/office/drawing/2014/main" id="{90D34788-6169-4EA7-87A9-F5339A4D0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8573" y="2397084"/>
            <a:ext cx="1814854" cy="1212652"/>
          </a:xfrm>
          <a:prstGeom prst="rect">
            <a:avLst/>
          </a:prstGeom>
        </p:spPr>
      </p:pic>
      <p:pic>
        <p:nvPicPr>
          <p:cNvPr id="7" name="Paveikslėlis 6">
            <a:extLst>
              <a:ext uri="{FF2B5EF4-FFF2-40B4-BE49-F238E27FC236}">
                <a16:creationId xmlns:a16="http://schemas.microsoft.com/office/drawing/2014/main" id="{B9004F0D-E3BF-4472-AE3B-C8578C75FC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92182" y="2369230"/>
            <a:ext cx="1814854" cy="1212652"/>
          </a:xfrm>
          <a:prstGeom prst="rect">
            <a:avLst/>
          </a:prstGeom>
        </p:spPr>
      </p:pic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1B6EAB0B-70A7-4F05-95FE-69FB4DFE44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31735" y="4599525"/>
            <a:ext cx="1814855" cy="1212653"/>
          </a:xfrm>
          <a:prstGeom prst="rect">
            <a:avLst/>
          </a:prstGeom>
        </p:spPr>
      </p:pic>
      <p:pic>
        <p:nvPicPr>
          <p:cNvPr id="11" name="Paveikslėlis 10">
            <a:extLst>
              <a:ext uri="{FF2B5EF4-FFF2-40B4-BE49-F238E27FC236}">
                <a16:creationId xmlns:a16="http://schemas.microsoft.com/office/drawing/2014/main" id="{06049EDC-16F9-4980-88AC-D17029D4F7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19491" y="4614006"/>
            <a:ext cx="1814855" cy="1212653"/>
          </a:xfrm>
          <a:prstGeom prst="rect">
            <a:avLst/>
          </a:prstGeom>
        </p:spPr>
      </p:pic>
      <p:pic>
        <p:nvPicPr>
          <p:cNvPr id="12" name="Paveikslėlis 11">
            <a:extLst>
              <a:ext uri="{FF2B5EF4-FFF2-40B4-BE49-F238E27FC236}">
                <a16:creationId xmlns:a16="http://schemas.microsoft.com/office/drawing/2014/main" id="{80FEBE49-C3E4-4BAE-853B-51C81AD936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49980" y="4577187"/>
            <a:ext cx="1814855" cy="121265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61B65CC2-D07B-405B-8A87-E6D33FF120D5}"/>
              </a:ext>
            </a:extLst>
          </p:cNvPr>
          <p:cNvSpPr txBox="1"/>
          <p:nvPr/>
        </p:nvSpPr>
        <p:spPr>
          <a:xfrm>
            <a:off x="2981576" y="2652390"/>
            <a:ext cx="1602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>
                <a:solidFill>
                  <a:schemeClr val="bg1"/>
                </a:solidFill>
              </a:rPr>
              <a:t>Mokykis </a:t>
            </a:r>
            <a:r>
              <a:rPr lang="lt-LT" dirty="0">
                <a:solidFill>
                  <a:schemeClr val="bg1"/>
                </a:solidFill>
              </a:rPr>
              <a:t>tik dėl savęs</a:t>
            </a:r>
          </a:p>
        </p:txBody>
      </p:sp>
      <p:sp>
        <p:nvSpPr>
          <p:cNvPr id="19" name="Širdis 18">
            <a:extLst>
              <a:ext uri="{FF2B5EF4-FFF2-40B4-BE49-F238E27FC236}">
                <a16:creationId xmlns:a16="http://schemas.microsoft.com/office/drawing/2014/main" id="{CAD75941-0C36-4492-A4FF-7A257B5283F5}"/>
              </a:ext>
            </a:extLst>
          </p:cNvPr>
          <p:cNvSpPr/>
          <p:nvPr/>
        </p:nvSpPr>
        <p:spPr>
          <a:xfrm>
            <a:off x="283714" y="4246629"/>
            <a:ext cx="1982673" cy="1781666"/>
          </a:xfrm>
          <a:prstGeom prst="hear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Nevartok alkoholio ar narkotikų</a:t>
            </a:r>
          </a:p>
        </p:txBody>
      </p:sp>
      <p:sp>
        <p:nvSpPr>
          <p:cNvPr id="20" name="Širdis 19">
            <a:extLst>
              <a:ext uri="{FF2B5EF4-FFF2-40B4-BE49-F238E27FC236}">
                <a16:creationId xmlns:a16="http://schemas.microsoft.com/office/drawing/2014/main" id="{A3D8FF08-128E-40F8-B644-C8585963AC00}"/>
              </a:ext>
            </a:extLst>
          </p:cNvPr>
          <p:cNvSpPr/>
          <p:nvPr/>
        </p:nvSpPr>
        <p:spPr>
          <a:xfrm>
            <a:off x="10281672" y="4425688"/>
            <a:ext cx="1814856" cy="1586411"/>
          </a:xfrm>
          <a:prstGeom prst="hear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Nevok</a:t>
            </a:r>
          </a:p>
        </p:txBody>
      </p:sp>
      <p:sp>
        <p:nvSpPr>
          <p:cNvPr id="21" name="Širdis 20">
            <a:extLst>
              <a:ext uri="{FF2B5EF4-FFF2-40B4-BE49-F238E27FC236}">
                <a16:creationId xmlns:a16="http://schemas.microsoft.com/office/drawing/2014/main" id="{36C9D2B8-E64D-4B64-97A6-CC8686DE8BA4}"/>
              </a:ext>
            </a:extLst>
          </p:cNvPr>
          <p:cNvSpPr/>
          <p:nvPr/>
        </p:nvSpPr>
        <p:spPr>
          <a:xfrm>
            <a:off x="10093430" y="2182351"/>
            <a:ext cx="1814856" cy="1586411"/>
          </a:xfrm>
          <a:prstGeom prst="hear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Lavink savo talentus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DAC810D-662B-43EA-A2B9-DBC04F25117A}"/>
              </a:ext>
            </a:extLst>
          </p:cNvPr>
          <p:cNvSpPr txBox="1"/>
          <p:nvPr/>
        </p:nvSpPr>
        <p:spPr>
          <a:xfrm>
            <a:off x="5372319" y="2647955"/>
            <a:ext cx="1591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>
                <a:solidFill>
                  <a:schemeClr val="bg1"/>
                </a:solidFill>
              </a:rPr>
              <a:t>Neišsižadėk savo tėvų</a:t>
            </a:r>
          </a:p>
          <a:p>
            <a:endParaRPr lang="lt-LT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E1A44F5-18C5-4B9A-9114-23E20EE8243E}"/>
              </a:ext>
            </a:extLst>
          </p:cNvPr>
          <p:cNvSpPr txBox="1"/>
          <p:nvPr/>
        </p:nvSpPr>
        <p:spPr>
          <a:xfrm>
            <a:off x="3013830" y="4882687"/>
            <a:ext cx="15782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>
                <a:solidFill>
                  <a:schemeClr val="bg1"/>
                </a:solidFill>
              </a:rPr>
              <a:t>Mylėk ir gerbk save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BE5260-E8D2-409A-95A8-998ED6A7C88A}"/>
              </a:ext>
            </a:extLst>
          </p:cNvPr>
          <p:cNvSpPr txBox="1"/>
          <p:nvPr/>
        </p:nvSpPr>
        <p:spPr>
          <a:xfrm>
            <a:off x="7779756" y="2680244"/>
            <a:ext cx="1634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>
                <a:solidFill>
                  <a:schemeClr val="bg1"/>
                </a:solidFill>
              </a:rPr>
              <a:t>Nebūk savanaudis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42AFD4-2342-4D42-8CCA-43908D29CD9A}"/>
              </a:ext>
            </a:extLst>
          </p:cNvPr>
          <p:cNvSpPr txBox="1"/>
          <p:nvPr/>
        </p:nvSpPr>
        <p:spPr>
          <a:xfrm>
            <a:off x="5473241" y="4776383"/>
            <a:ext cx="1490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>
                <a:solidFill>
                  <a:schemeClr val="bg1"/>
                </a:solidFill>
              </a:rPr>
              <a:t>Nežudyk nei kitų, nei savęs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C071DCD-0F8E-4E43-A5B8-911A1D910BC5}"/>
              </a:ext>
            </a:extLst>
          </p:cNvPr>
          <p:cNvSpPr txBox="1"/>
          <p:nvPr/>
        </p:nvSpPr>
        <p:spPr>
          <a:xfrm>
            <a:off x="8052766" y="4860347"/>
            <a:ext cx="1372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>
                <a:solidFill>
                  <a:schemeClr val="bg1"/>
                </a:solidFill>
              </a:rPr>
              <a:t>Jauskis nuostabiai</a:t>
            </a:r>
          </a:p>
        </p:txBody>
      </p:sp>
      <p:sp>
        <p:nvSpPr>
          <p:cNvPr id="28" name="Rodyklė: dešinėn 27">
            <a:extLst>
              <a:ext uri="{FF2B5EF4-FFF2-40B4-BE49-F238E27FC236}">
                <a16:creationId xmlns:a16="http://schemas.microsoft.com/office/drawing/2014/main" id="{C4173829-9528-4433-9690-4EA61E53DB72}"/>
              </a:ext>
            </a:extLst>
          </p:cNvPr>
          <p:cNvSpPr/>
          <p:nvPr/>
        </p:nvSpPr>
        <p:spPr>
          <a:xfrm>
            <a:off x="2167358" y="5045783"/>
            <a:ext cx="600456" cy="366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9" name="Rodyklė: dešinėn 28">
            <a:extLst>
              <a:ext uri="{FF2B5EF4-FFF2-40B4-BE49-F238E27FC236}">
                <a16:creationId xmlns:a16="http://schemas.microsoft.com/office/drawing/2014/main" id="{064CA013-B880-4ED9-B188-FECFC2738E77}"/>
              </a:ext>
            </a:extLst>
          </p:cNvPr>
          <p:cNvSpPr/>
          <p:nvPr/>
        </p:nvSpPr>
        <p:spPr>
          <a:xfrm>
            <a:off x="4590816" y="2854158"/>
            <a:ext cx="600456" cy="366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30" name="Rodyklė: dešinėn 29">
            <a:extLst>
              <a:ext uri="{FF2B5EF4-FFF2-40B4-BE49-F238E27FC236}">
                <a16:creationId xmlns:a16="http://schemas.microsoft.com/office/drawing/2014/main" id="{BD4883D2-5157-4724-8B33-6FF5D2B39392}"/>
              </a:ext>
            </a:extLst>
          </p:cNvPr>
          <p:cNvSpPr/>
          <p:nvPr/>
        </p:nvSpPr>
        <p:spPr>
          <a:xfrm>
            <a:off x="4691935" y="5000019"/>
            <a:ext cx="600456" cy="366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1" name="Rodyklė: dešinėn 30">
            <a:extLst>
              <a:ext uri="{FF2B5EF4-FFF2-40B4-BE49-F238E27FC236}">
                <a16:creationId xmlns:a16="http://schemas.microsoft.com/office/drawing/2014/main" id="{66B6F837-D662-4B66-B81C-ACAA8A704480}"/>
              </a:ext>
            </a:extLst>
          </p:cNvPr>
          <p:cNvSpPr/>
          <p:nvPr/>
        </p:nvSpPr>
        <p:spPr>
          <a:xfrm>
            <a:off x="7179300" y="5099550"/>
            <a:ext cx="600456" cy="366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2" name="Rodyklė: dešinėn 31">
            <a:extLst>
              <a:ext uri="{FF2B5EF4-FFF2-40B4-BE49-F238E27FC236}">
                <a16:creationId xmlns:a16="http://schemas.microsoft.com/office/drawing/2014/main" id="{7F8D93EE-84A4-4B7C-BDF3-7B0C712823A8}"/>
              </a:ext>
            </a:extLst>
          </p:cNvPr>
          <p:cNvSpPr/>
          <p:nvPr/>
        </p:nvSpPr>
        <p:spPr>
          <a:xfrm>
            <a:off x="9663903" y="5022357"/>
            <a:ext cx="600456" cy="366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3" name="Rodyklė: dešinėn 32">
            <a:extLst>
              <a:ext uri="{FF2B5EF4-FFF2-40B4-BE49-F238E27FC236}">
                <a16:creationId xmlns:a16="http://schemas.microsoft.com/office/drawing/2014/main" id="{70DD51BB-1649-410A-849E-3F251D8EC259}"/>
              </a:ext>
            </a:extLst>
          </p:cNvPr>
          <p:cNvSpPr/>
          <p:nvPr/>
        </p:nvSpPr>
        <p:spPr>
          <a:xfrm>
            <a:off x="2054385" y="2843727"/>
            <a:ext cx="600456" cy="366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4" name="Rodyklė: dešinėn 33">
            <a:extLst>
              <a:ext uri="{FF2B5EF4-FFF2-40B4-BE49-F238E27FC236}">
                <a16:creationId xmlns:a16="http://schemas.microsoft.com/office/drawing/2014/main" id="{9BCC83D7-DD88-496C-AEF6-CC62640D5511}"/>
              </a:ext>
            </a:extLst>
          </p:cNvPr>
          <p:cNvSpPr/>
          <p:nvPr/>
        </p:nvSpPr>
        <p:spPr>
          <a:xfrm>
            <a:off x="7028716" y="2832558"/>
            <a:ext cx="600456" cy="366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5" name="Rodyklė: dešinėn 34">
            <a:extLst>
              <a:ext uri="{FF2B5EF4-FFF2-40B4-BE49-F238E27FC236}">
                <a16:creationId xmlns:a16="http://schemas.microsoft.com/office/drawing/2014/main" id="{3F26E9AC-3551-442C-B4B1-7ED63B8926E6}"/>
              </a:ext>
            </a:extLst>
          </p:cNvPr>
          <p:cNvSpPr/>
          <p:nvPr/>
        </p:nvSpPr>
        <p:spPr>
          <a:xfrm>
            <a:off x="9532325" y="2854158"/>
            <a:ext cx="600456" cy="366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138956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/>
      <p:bldP spid="19" grpId="0" animBg="1"/>
      <p:bldP spid="20" grpId="0" animBg="1"/>
      <p:bldP spid="21" grpId="0" animBg="1"/>
      <p:bldP spid="23" grpId="0"/>
      <p:bldP spid="24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Šnabždesys">
  <a:themeElements>
    <a:clrScheme name="Šnabždesys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Šnabždesys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Šnabždesys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</TotalTime>
  <Words>47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Šnabždesys</vt:lpstr>
      <vt:lpstr>Meilės tėvynei dekalogas</vt:lpstr>
      <vt:lpstr>10 priesakų jaunam žmogui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Meilės tėvynei dekalogas</dc:title>
  <dc:creator>Jolita Rumbutytė</dc:creator>
  <cp:lastModifiedBy>Sofija Kate</cp:lastModifiedBy>
  <cp:revision>5</cp:revision>
  <dcterms:created xsi:type="dcterms:W3CDTF">2021-03-10T05:29:30Z</dcterms:created>
  <dcterms:modified xsi:type="dcterms:W3CDTF">2021-03-10T12:07:41Z</dcterms:modified>
</cp:coreProperties>
</file>