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52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lt-LT"/>
              <a:t>Spustelėję redag. ruoš. pavad. stilių</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Spustelėję redag. ruoš. paantrš. stilių</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11/13/2020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lt-LT"/>
              <a:t>Spustelėję redag. ruoš. pavad. stilių</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 norėdami įtraukti pav.</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e Placeholder 4"/>
          <p:cNvSpPr>
            <a:spLocks noGrp="1"/>
          </p:cNvSpPr>
          <p:nvPr>
            <p:ph type="dt" sz="half" idx="10"/>
          </p:nvPr>
        </p:nvSpPr>
        <p:spPr/>
        <p:txBody>
          <a:bodyPr/>
          <a:lstStyle/>
          <a:p>
            <a:fld id="{923A1CC3-2375-41D4-9E03-427CAF2A4C1A}" type="datetimeFigureOut">
              <a:rPr lang="en-US" dirty="0"/>
              <a:t>11/13/2020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avadinimas ir antraštė">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lt-LT"/>
              <a:t>Spustelėję redag. ruoš. pavad. stilių</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4" name="Date Placeholder 3"/>
          <p:cNvSpPr>
            <a:spLocks noGrp="1"/>
          </p:cNvSpPr>
          <p:nvPr>
            <p:ph type="dt" sz="half" idx="10"/>
          </p:nvPr>
        </p:nvSpPr>
        <p:spPr/>
        <p:txBody>
          <a:bodyPr/>
          <a:lstStyle/>
          <a:p>
            <a:fld id="{AFF16868-8199-4C2C-A5B1-63AEE139F88E}" type="datetimeFigureOut">
              <a:rPr lang="en-US" dirty="0"/>
              <a:t>11/13/2020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asiūlymas su antrašte">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lt-LT"/>
              <a:t>Spustelėję redag. ruoš. pavad. stilių</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4" name="Date Placeholder 3"/>
          <p:cNvSpPr>
            <a:spLocks noGrp="1"/>
          </p:cNvSpPr>
          <p:nvPr>
            <p:ph type="dt" sz="half" idx="10"/>
          </p:nvPr>
        </p:nvSpPr>
        <p:spPr/>
        <p:txBody>
          <a:bodyPr/>
          <a:lstStyle/>
          <a:p>
            <a:fld id="{AAD9FF7F-6988-44CC-821B-644E70CD2F73}" type="datetimeFigureOut">
              <a:rPr lang="en-US" dirty="0"/>
              <a:t>11/13/2020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ortelės pavadinimas">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lt-LT"/>
              <a:t>Spustelėję redag. ruoš. pavad. stilių</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e Placeholder 3"/>
          <p:cNvSpPr>
            <a:spLocks noGrp="1"/>
          </p:cNvSpPr>
          <p:nvPr>
            <p:ph type="dt" sz="half" idx="10"/>
          </p:nvPr>
        </p:nvSpPr>
        <p:spPr/>
        <p:txBody>
          <a:bodyPr/>
          <a:lstStyle/>
          <a:p>
            <a:fld id="{5C12C299-16B2-4475-990D-751901EACC14}" type="datetimeFigureOut">
              <a:rPr lang="en-US" dirty="0"/>
              <a:t>11/13/2020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lpeli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lt-LT"/>
              <a:t>Spustelėję redag. ruoš. pavad. stilių</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11/13/2020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aveikslėlis skiltyj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lt-LT"/>
              <a:t>Spustelėję redag. ruoš. pavad. stilių</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 norėdami įtraukti pav.</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 norėdami įtraukti pav.</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 norėdami įtraukti pav.</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11/13/2020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lt-LT"/>
              <a:t>Spustelėję redag. ruoš. pavad. stilių</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kalus pavadinimas ir tekstas">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lt-LT"/>
              <a:t>Spustelėję redag. ruoš. pavad. stilių</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lt-LT"/>
              <a:t>Spustelėję redag. ruoš. pavad. stilių</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e Placeholder 3"/>
          <p:cNvSpPr>
            <a:spLocks noGrp="1"/>
          </p:cNvSpPr>
          <p:nvPr>
            <p:ph type="dt" sz="half" idx="10"/>
          </p:nvPr>
        </p:nvSpPr>
        <p:spPr/>
        <p:txBody>
          <a:bodyPr/>
          <a:lstStyle/>
          <a:p>
            <a:fld id="{F34E6425-0181-43F2-84FC-787E803FD2F8}" type="datetimeFigureOut">
              <a:rPr lang="en-US" dirty="0"/>
              <a:t>11/13/2020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11/13/2020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a:t>Spustelėję redag. ruoš. pavad. stilių</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11/13/2020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lt-LT"/>
              <a:t>Spustelėję redag. ruoš. pavad. stilių</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11/13/2020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11/13/2020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lt-LT"/>
              <a:t>Spustelėję redag. ruoš. pavad. stilių</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e Placeholder 4"/>
          <p:cNvSpPr>
            <a:spLocks noGrp="1"/>
          </p:cNvSpPr>
          <p:nvPr>
            <p:ph type="dt" sz="half" idx="10"/>
          </p:nvPr>
        </p:nvSpPr>
        <p:spPr/>
        <p:txBody>
          <a:bodyPr/>
          <a:lstStyle/>
          <a:p>
            <a:fld id="{76E86A4C-8E40-4F87-A4F0-01A0687C5742}" type="datetimeFigureOut">
              <a:rPr lang="en-US" dirty="0"/>
              <a:t>11/13/2020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lt-LT"/>
              <a:t>Spustelėję redag. ruoš. pavad. stilių</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lt-LT"/>
              <a:t>Spustelėkite piktogr. norėdami įtraukti pav.</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e Placeholder 4"/>
          <p:cNvSpPr>
            <a:spLocks noGrp="1"/>
          </p:cNvSpPr>
          <p:nvPr>
            <p:ph type="dt" sz="half" idx="10"/>
          </p:nvPr>
        </p:nvSpPr>
        <p:spPr/>
        <p:txBody>
          <a:bodyPr/>
          <a:lstStyle/>
          <a:p>
            <a:fld id="{35E72C73-2D91-4E12-BA25-F0AA0C03599B}" type="datetimeFigureOut">
              <a:rPr lang="en-US" dirty="0"/>
              <a:t>11/13/2020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lt-LT"/>
              <a:t>Spustelėję redag. ruoš. pavad. stilių</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11/13/2020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1154955" y="2009104"/>
            <a:ext cx="8825658" cy="2768277"/>
          </a:xfrm>
        </p:spPr>
        <p:txBody>
          <a:bodyPr/>
          <a:lstStyle/>
          <a:p>
            <a:r>
              <a:rPr lang="lt-LT" dirty="0"/>
              <a:t>„Siuntėjas“</a:t>
            </a:r>
          </a:p>
        </p:txBody>
      </p:sp>
      <p:sp>
        <p:nvSpPr>
          <p:cNvPr id="3" name="Antrinis pavadinimas 2"/>
          <p:cNvSpPr>
            <a:spLocks noGrp="1"/>
          </p:cNvSpPr>
          <p:nvPr>
            <p:ph type="subTitle" idx="1"/>
          </p:nvPr>
        </p:nvSpPr>
        <p:spPr>
          <a:xfrm>
            <a:off x="875763" y="4777380"/>
            <a:ext cx="9104850" cy="1185538"/>
          </a:xfrm>
        </p:spPr>
        <p:txBody>
          <a:bodyPr>
            <a:normAutofit/>
          </a:bodyPr>
          <a:lstStyle/>
          <a:p>
            <a:r>
              <a:rPr lang="lt-LT" sz="2000" dirty="0" err="1"/>
              <a:t>Lois</a:t>
            </a:r>
            <a:r>
              <a:rPr lang="lt-LT" sz="2000" dirty="0"/>
              <a:t> </a:t>
            </a:r>
            <a:r>
              <a:rPr lang="lt-LT" sz="2000" dirty="0" err="1"/>
              <a:t>Lowry</a:t>
            </a:r>
            <a:r>
              <a:rPr lang="lt-LT" sz="2000" dirty="0"/>
              <a:t> </a:t>
            </a:r>
          </a:p>
          <a:p>
            <a:r>
              <a:rPr lang="lt-LT" sz="1600" dirty="0"/>
              <a:t>224 psl.</a:t>
            </a:r>
          </a:p>
          <a:p>
            <a:r>
              <a:rPr lang="lt-LT" sz="1600" dirty="0"/>
              <a:t>Darbą atliko: Patricija M.</a:t>
            </a:r>
          </a:p>
        </p:txBody>
      </p:sp>
      <p:pic>
        <p:nvPicPr>
          <p:cNvPr id="6" name="Sleep Aw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5355" y="518767"/>
            <a:ext cx="609600" cy="609600"/>
          </a:xfrm>
          <a:prstGeom prst="rect">
            <a:avLst/>
          </a:prstGeom>
        </p:spPr>
      </p:pic>
    </p:spTree>
    <p:extLst>
      <p:ext uri="{BB962C8B-B14F-4D97-AF65-F5344CB8AC3E}">
        <p14:creationId xmlns:p14="http://schemas.microsoft.com/office/powerpoint/2010/main" val="164197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061" numSld="999">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z="2000" dirty="0"/>
              <a:t>Ši knyga apie ateitį, kurioje nebėra spalvų ir pagrindinis veikėjas Jonas bando į pasaulį jas sugrąžinti.</a:t>
            </a:r>
          </a:p>
        </p:txBody>
      </p:sp>
      <p:sp>
        <p:nvSpPr>
          <p:cNvPr id="3" name="Teksto vietos rezervavimo ženklas 2"/>
          <p:cNvSpPr>
            <a:spLocks noGrp="1"/>
          </p:cNvSpPr>
          <p:nvPr>
            <p:ph type="body" idx="1"/>
          </p:nvPr>
        </p:nvSpPr>
        <p:spPr>
          <a:xfrm>
            <a:off x="6542468" y="502276"/>
            <a:ext cx="4110637" cy="5782614"/>
          </a:xfrm>
        </p:spPr>
        <p:txBody>
          <a:bodyPr/>
          <a:lstStyle/>
          <a:p>
            <a:r>
              <a:rPr lang="lt-LT" dirty="0"/>
              <a:t>Knygoje iškeliamos problemos:</a:t>
            </a:r>
          </a:p>
          <a:p>
            <a:r>
              <a:rPr lang="lt-LT" dirty="0"/>
              <a:t>1.</a:t>
            </a:r>
            <a:r>
              <a:rPr lang="lt-LT" sz="1400" dirty="0"/>
              <a:t>Tik Jonas gali matyti, kad Pasaulis yra pilkas ir niūrus. Kiti veikėjai pripratę prie pilkumo ir niekas nebando ir nenori nieko keisti.</a:t>
            </a:r>
          </a:p>
          <a:p>
            <a:r>
              <a:rPr lang="lt-LT" sz="1400" dirty="0"/>
              <a:t>2. Jonui tenka rizikuoti savo gyvybe, kad sugrąžintų spalvas į žmonių </a:t>
            </a:r>
            <a:r>
              <a:rPr lang="lt-LT" sz="1400" dirty="0" err="1"/>
              <a:t>gyvenimus</a:t>
            </a:r>
            <a:r>
              <a:rPr lang="lt-LT" sz="1400" dirty="0"/>
              <a:t>.</a:t>
            </a:r>
          </a:p>
          <a:p>
            <a:r>
              <a:rPr lang="lt-LT" sz="1400" dirty="0"/>
              <a:t> </a:t>
            </a:r>
          </a:p>
          <a:p>
            <a:r>
              <a:rPr lang="lt-LT" dirty="0"/>
              <a:t>Knygos vertybės:</a:t>
            </a:r>
          </a:p>
          <a:p>
            <a:pPr marL="342900" indent="-342900">
              <a:buAutoNum type="arabicPeriod"/>
            </a:pPr>
            <a:r>
              <a:rPr lang="lt-LT" sz="1400" dirty="0"/>
              <a:t>Drąsa</a:t>
            </a:r>
          </a:p>
          <a:p>
            <a:pPr marL="342900" indent="-342900">
              <a:buAutoNum type="arabicPeriod"/>
            </a:pPr>
            <a:r>
              <a:rPr lang="lt-LT" sz="1400" dirty="0"/>
              <a:t>Atsakomybė</a:t>
            </a:r>
          </a:p>
          <a:p>
            <a:endParaRPr lang="lt-LT" dirty="0"/>
          </a:p>
        </p:txBody>
      </p:sp>
    </p:spTree>
    <p:extLst>
      <p:ext uri="{BB962C8B-B14F-4D97-AF65-F5344CB8AC3E}">
        <p14:creationId xmlns:p14="http://schemas.microsoft.com/office/powerpoint/2010/main" val="3428862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Knygos aprašymas</a:t>
            </a:r>
          </a:p>
        </p:txBody>
      </p:sp>
      <p:sp>
        <p:nvSpPr>
          <p:cNvPr id="3" name="Turinio vietos rezervavimo ženklas 2"/>
          <p:cNvSpPr>
            <a:spLocks noGrp="1"/>
          </p:cNvSpPr>
          <p:nvPr>
            <p:ph idx="1"/>
          </p:nvPr>
        </p:nvSpPr>
        <p:spPr/>
        <p:txBody>
          <a:bodyPr/>
          <a:lstStyle/>
          <a:p>
            <a:r>
              <a:rPr lang="lt-LT" dirty="0"/>
              <a:t>Ši knyga yra apie berniuką vardu Jonas. Jam yra 11m.Jis gyvena „tobuloje“ ir taisyklių pilnoje bendruomenėje. Šeimos darinyje berniukas gyvena kartu su mama, tėčiu ir jaunesniąją sesute Lile, taip pat vaikinas turi du geriausius draugus </a:t>
            </a:r>
            <a:r>
              <a:rPr lang="lt-LT" dirty="0" err="1"/>
              <a:t>Eišerą</a:t>
            </a:r>
            <a:r>
              <a:rPr lang="lt-LT" dirty="0"/>
              <a:t> ir </a:t>
            </a:r>
            <a:r>
              <a:rPr lang="lt-LT" dirty="0" err="1"/>
              <a:t>Fioną</a:t>
            </a:r>
            <a:r>
              <a:rPr lang="lt-LT" dirty="0"/>
              <a:t>. Kai Jonui sukanka 12m jis  laikomas suaugusiu ir yra išrenkamas naujuoju bendruomenės saugotoju. Jonas susitinka su siuntėju, kuris metus laiko Jonui siunčia gražius, linksmus, liūdnus, skausmingus ar baisius priminimus iš praeities, kurių jų dabartiniame pasaulyje nėra. Jonas ir siuntėjas vieninteliai gali juos regėti ir tik jie gali skirti </a:t>
            </a:r>
            <a:r>
              <a:rPr lang="lt-LT" dirty="0" err="1"/>
              <a:t>spalvas,visi</a:t>
            </a:r>
            <a:r>
              <a:rPr lang="lt-LT" dirty="0"/>
              <a:t> kiti gyventojai to nemato. Berniukas tapęs siuntėju nusprendžia pakeisti bejausmę bendruomenės tvarką.</a:t>
            </a:r>
          </a:p>
        </p:txBody>
      </p:sp>
    </p:spTree>
    <p:extLst>
      <p:ext uri="{BB962C8B-B14F-4D97-AF65-F5344CB8AC3E}">
        <p14:creationId xmlns:p14="http://schemas.microsoft.com/office/powerpoint/2010/main" val="562361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z="3600" dirty="0"/>
              <a:t>Man labiausiai patiko Jonas</a:t>
            </a:r>
            <a:r>
              <a:rPr lang="lt-LT" sz="2000" dirty="0"/>
              <a:t>.</a:t>
            </a:r>
            <a:br>
              <a:rPr lang="lt-LT" sz="2000" dirty="0"/>
            </a:br>
            <a:r>
              <a:rPr lang="lt-LT" sz="2000" dirty="0"/>
              <a:t>Herojui Jonui yra 12m. Berniukas yra blondinas. Jis yra užsispyręs, sąžiningas ir išskirtinis. Jis elgiasi drąsiai.</a:t>
            </a:r>
          </a:p>
        </p:txBody>
      </p:sp>
      <p:sp>
        <p:nvSpPr>
          <p:cNvPr id="3" name="Teksto vietos rezervavimo ženklas 2"/>
          <p:cNvSpPr>
            <a:spLocks noGrp="1"/>
          </p:cNvSpPr>
          <p:nvPr>
            <p:ph type="body" idx="1"/>
          </p:nvPr>
        </p:nvSpPr>
        <p:spPr/>
        <p:txBody>
          <a:bodyPr>
            <a:normAutofit fontScale="92500" lnSpcReduction="20000"/>
          </a:bodyPr>
          <a:lstStyle/>
          <a:p>
            <a:r>
              <a:rPr lang="lt-LT" dirty="0"/>
              <a:t>Aš jį pasirinkau, nes jis vienintelis, kuris žino, kas yra skausmas, koks buvo pasaulis prieš tobuląją bendruomenę, jis skiria spalvas ir mato vaivorykštę, supranta, ką reiškia jausti ir netekti.</a:t>
            </a:r>
          </a:p>
          <a:p>
            <a:endParaRPr lang="lt-LT" dirty="0"/>
          </a:p>
        </p:txBody>
      </p:sp>
    </p:spTree>
    <p:extLst>
      <p:ext uri="{BB962C8B-B14F-4D97-AF65-F5344CB8AC3E}">
        <p14:creationId xmlns:p14="http://schemas.microsoft.com/office/powerpoint/2010/main" val="2933802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66670" y="973668"/>
            <a:ext cx="10380372" cy="726343"/>
          </a:xfrm>
        </p:spPr>
        <p:txBody>
          <a:bodyPr/>
          <a:lstStyle/>
          <a:p>
            <a:r>
              <a:rPr lang="lt-LT" sz="1800" dirty="0"/>
              <a:t>Rekomenduočiau tiems, kuriems patinka romanai ir spalvotas gyvenimas. Knyga įdomi, nes joje yra įvairių įvykių. Knyga pasako kad pasaulis yra spalvotas tik reikia išnaudoti tas spalvas.</a:t>
            </a:r>
          </a:p>
        </p:txBody>
      </p:sp>
      <p:pic>
        <p:nvPicPr>
          <p:cNvPr id="1026" name="Picture 2" descr="Siuntėjas - Lois Lowry | Patogupirkti.l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472744" y="2407819"/>
            <a:ext cx="2279560" cy="36119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kaitymo metai - Lowry, Lois. &quot;Siuntėjas&quo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443989" y="2480868"/>
            <a:ext cx="2275027" cy="353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303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4374604" y="288459"/>
            <a:ext cx="6042875" cy="6012661"/>
          </a:xfrm>
          <a:prstGeom prst="rect">
            <a:avLst/>
          </a:prstGeom>
        </p:spPr>
      </p:pic>
      <p:pic>
        <p:nvPicPr>
          <p:cNvPr id="3" name="Paveikslėlis 2"/>
          <p:cNvPicPr>
            <a:picLocks noChangeAspect="1"/>
          </p:cNvPicPr>
          <p:nvPr/>
        </p:nvPicPr>
        <p:blipFill>
          <a:blip r:embed="rId3"/>
          <a:stretch>
            <a:fillRect/>
          </a:stretch>
        </p:blipFill>
        <p:spPr>
          <a:xfrm>
            <a:off x="658744" y="701698"/>
            <a:ext cx="2535030" cy="2882891"/>
          </a:xfrm>
          <a:prstGeom prst="rect">
            <a:avLst/>
          </a:prstGeom>
        </p:spPr>
      </p:pic>
      <p:pic>
        <p:nvPicPr>
          <p:cNvPr id="4" name="Paveikslėlis 3"/>
          <p:cNvPicPr>
            <a:picLocks noChangeAspect="1"/>
          </p:cNvPicPr>
          <p:nvPr/>
        </p:nvPicPr>
        <p:blipFill>
          <a:blip r:embed="rId4"/>
          <a:stretch>
            <a:fillRect/>
          </a:stretch>
        </p:blipFill>
        <p:spPr>
          <a:xfrm>
            <a:off x="658744" y="3950183"/>
            <a:ext cx="3341336" cy="2225330"/>
          </a:xfrm>
          <a:prstGeom prst="rect">
            <a:avLst/>
          </a:prstGeom>
        </p:spPr>
      </p:pic>
    </p:spTree>
    <p:extLst>
      <p:ext uri="{BB962C8B-B14F-4D97-AF65-F5344CB8AC3E}">
        <p14:creationId xmlns:p14="http://schemas.microsoft.com/office/powerpoint/2010/main" val="17751083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ldybos posėdžių kabinetas">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106</TotalTime>
  <Words>300</Words>
  <Application>Microsoft Office PowerPoint</Application>
  <PresentationFormat>Plačiaekranė</PresentationFormat>
  <Paragraphs>17</Paragraphs>
  <Slides>6</Slides>
  <Notes>0</Notes>
  <HiddenSlides>0</HiddenSlides>
  <MMClips>1</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6</vt:i4>
      </vt:variant>
    </vt:vector>
  </HeadingPairs>
  <TitlesOfParts>
    <vt:vector size="10" baseType="lpstr">
      <vt:lpstr>Arial</vt:lpstr>
      <vt:lpstr>Century Gothic</vt:lpstr>
      <vt:lpstr>Wingdings 3</vt:lpstr>
      <vt:lpstr>Valdybos posėdžių kabinetas</vt:lpstr>
      <vt:lpstr>„Siuntėjas“</vt:lpstr>
      <vt:lpstr>Ši knyga apie ateitį, kurioje nebėra spalvų ir pagrindinis veikėjas Jonas bando į pasaulį jas sugrąžinti.</vt:lpstr>
      <vt:lpstr>Knygos aprašymas</vt:lpstr>
      <vt:lpstr>Man labiausiai patiko Jonas. Herojui Jonui yra 12m. Berniukas yra blondinas. Jis yra užsispyręs, sąžiningas ir išskirtinis. Jis elgiasi drąsiai.</vt:lpstr>
      <vt:lpstr>Rekomenduočiau tiems, kuriems patinka romanai ir spalvotas gyvenimas. Knyga įdomi, nes joje yra įvairių įvykių. Knyga pasako kad pasaulis yra spalvotas tik reikia išnaudoti tas spalvas.</vt:lpstr>
      <vt:lpstr>„PowerPoint“ pateiktis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„Siuntėjas“</dc:title>
  <dc:creator>Maniuska</dc:creator>
  <cp:lastModifiedBy>ingrida.talaliene</cp:lastModifiedBy>
  <cp:revision>15</cp:revision>
  <dcterms:created xsi:type="dcterms:W3CDTF">2020-11-04T11:28:56Z</dcterms:created>
  <dcterms:modified xsi:type="dcterms:W3CDTF">2020-11-13T17:36:36Z</dcterms:modified>
</cp:coreProperties>
</file>