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0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7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1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9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74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7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97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8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0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0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1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75AF50-5C94-4E83-9EF3-B4D5DF83214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B78F9B-167F-4BF1-B9F5-C9AFBE59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42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87C0F-A0FE-4A4A-BAAC-33F6C0BF7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3740" y="176167"/>
            <a:ext cx="2481820" cy="1115037"/>
          </a:xfrm>
        </p:spPr>
        <p:txBody>
          <a:bodyPr anchor="ctr">
            <a:normAutofit fontScale="90000"/>
          </a:bodyPr>
          <a:lstStyle/>
          <a:p>
            <a:r>
              <a:rPr lang="lt-LT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Oskaras Lutsas</a:t>
            </a:r>
            <a:r>
              <a:rPr lang="lt-LT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Pavasaris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393DAB-6959-43C4-8EA8-D34BF6C9F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8187" y="6207153"/>
            <a:ext cx="2147582" cy="276835"/>
          </a:xfrm>
        </p:spPr>
        <p:txBody>
          <a:bodyPr>
            <a:normAutofit fontScale="85000" lnSpcReduction="20000"/>
          </a:bodyPr>
          <a:lstStyle/>
          <a:p>
            <a:r>
              <a:rPr lang="lt-LT" sz="1800" dirty="0">
                <a:solidFill>
                  <a:srgbClr val="00B0F0"/>
                </a:solidFill>
              </a:rPr>
              <a:t>Puslapių skaičius: 324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067C16-B198-425F-9F1B-F830658E7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35" y="1350599"/>
            <a:ext cx="3489820" cy="4797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E55F71-2A32-46BC-BBF5-1D8C285CA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2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8AF34D-2439-4BB2-AA0A-C32B4B61B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930" y="3277998"/>
            <a:ext cx="4937655" cy="2913077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>
                <a:solidFill>
                  <a:schemeClr val="bg1"/>
                </a:solidFill>
              </a:rPr>
              <a:t>Problemos</a:t>
            </a:r>
          </a:p>
          <a:p>
            <a:pPr>
              <a:buAutoNum type="arabicPeriod"/>
            </a:pPr>
            <a:r>
              <a:rPr lang="lt-LT" dirty="0">
                <a:solidFill>
                  <a:srgbClr val="FFFF00"/>
                </a:solidFill>
              </a:rPr>
              <a:t>Arnas praranda Tėlę, ji nenori su juo draugauti.</a:t>
            </a:r>
          </a:p>
          <a:p>
            <a:pPr>
              <a:buAutoNum type="arabicPeriod"/>
            </a:pPr>
            <a:r>
              <a:rPr lang="lt-LT" dirty="0" smtClean="0">
                <a:solidFill>
                  <a:srgbClr val="FFFF00"/>
                </a:solidFill>
              </a:rPr>
              <a:t>Muštynės </a:t>
            </a:r>
            <a:r>
              <a:rPr lang="lt-LT" dirty="0">
                <a:solidFill>
                  <a:srgbClr val="FFFF00"/>
                </a:solidFill>
              </a:rPr>
              <a:t>ir ginčai tarp draugų.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86BE41-BFBA-4E63-8558-DBAC67F42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0746" y="3076664"/>
            <a:ext cx="4934479" cy="361526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>
                <a:solidFill>
                  <a:schemeClr val="bg1"/>
                </a:solidFill>
              </a:rPr>
              <a:t>Knygos vertybės</a:t>
            </a:r>
          </a:p>
          <a:p>
            <a:pPr>
              <a:buAutoNum type="arabicPeriod"/>
            </a:pPr>
            <a:r>
              <a:rPr lang="lt-LT" dirty="0">
                <a:solidFill>
                  <a:srgbClr val="FFFF00"/>
                </a:solidFill>
              </a:rPr>
              <a:t>Draugystė ir meilė .</a:t>
            </a:r>
          </a:p>
          <a:p>
            <a:pPr>
              <a:buAutoNum type="arabicPeriod"/>
            </a:pPr>
            <a:r>
              <a:rPr lang="lt-LT" dirty="0">
                <a:solidFill>
                  <a:srgbClr val="FFFF00"/>
                </a:solidFill>
              </a:rPr>
              <a:t>Mokslas</a:t>
            </a:r>
            <a:r>
              <a:rPr lang="lt-LT" dirty="0"/>
              <a:t>.</a:t>
            </a:r>
          </a:p>
          <a:p>
            <a:pPr>
              <a:buAutoNum type="arabicPeriod"/>
            </a:pPr>
            <a:endParaRPr lang="lt-L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5B5A15-AFD6-4EAA-968D-E609634DA742}"/>
              </a:ext>
            </a:extLst>
          </p:cNvPr>
          <p:cNvSpPr txBox="1"/>
          <p:nvPr/>
        </p:nvSpPr>
        <p:spPr>
          <a:xfrm>
            <a:off x="4261607" y="604007"/>
            <a:ext cx="4278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</a:rPr>
              <a:t>Knygos tema:</a:t>
            </a:r>
          </a:p>
          <a:p>
            <a:endParaRPr lang="lt-LT" dirty="0"/>
          </a:p>
          <a:p>
            <a:r>
              <a:rPr lang="lt-LT" dirty="0">
                <a:solidFill>
                  <a:srgbClr val="FFFF00"/>
                </a:solidFill>
              </a:rPr>
              <a:t>Arno draugystės ir meilės nuotykiai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4193C0-A16A-4B91-9C46-98748C869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93" y="507723"/>
            <a:ext cx="2984717" cy="2023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C0B4A9F-3E93-4909-B715-926945AE7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4" y="139641"/>
            <a:ext cx="2291181" cy="30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8C97D-9D9E-4D61-9E08-EBE5751B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503" y="125835"/>
            <a:ext cx="4995182" cy="713064"/>
          </a:xfrm>
        </p:spPr>
        <p:txBody>
          <a:bodyPr/>
          <a:lstStyle/>
          <a:p>
            <a:pPr algn="ctr"/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Knygos turinys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F374E9-5AA4-46A0-BE63-78053C555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0688" y="1006679"/>
            <a:ext cx="6413525" cy="5519956"/>
          </a:xfrm>
        </p:spPr>
        <p:txBody>
          <a:bodyPr>
            <a:normAutofit/>
          </a:bodyPr>
          <a:lstStyle/>
          <a:p>
            <a:pPr algn="l"/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 knyga apie Estijos berniuką Arną ir jo draugų nuotykius. Mokykloje jis mokosi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puikiai,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 gerus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bendraklasius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tarp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kurių vienas išdykėlis Tenisonas. Mokyklos gyvenimas neapseina be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muštynių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vokiečių vaikais. Kada Tenisoną sumuša ir jis nuskandina vokiečių plaustą upėje, Arnas meluoja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kad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buvo su juo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Ir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dėl to atleidžiamas  varpininkas Liblė. Arną graužia sąžinė ir jis nori prisipažinti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viskas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baigiasi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gerai. </a:t>
            </a:r>
          </a:p>
          <a:p>
            <a:pPr algn="l"/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Arnui labai patinka mergaitė Tėlė, su kuria jis visada vaikščioja į mokyklą ir palydi ją atgal namo.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 įsimyli. Į mokyklą atkeliauja naujokas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Imelikas ir Tėlė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pradeda draugauti su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juo, o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Arną pamiršta.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Bet,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ateina pavasaris ir Imelikas išvažiuoja,Tėlė nori 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susigrąžinti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Arną</a:t>
            </a:r>
            <a:r>
              <a:rPr lang="lt-L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lt-L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 jos jau nebemyli.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DC9113-E2DE-4EE6-9020-27E4225A6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4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A0A9BF-47E3-4128-97DB-626E57E5BF67}"/>
              </a:ext>
            </a:extLst>
          </p:cNvPr>
          <p:cNvSpPr txBox="1"/>
          <p:nvPr/>
        </p:nvSpPr>
        <p:spPr>
          <a:xfrm>
            <a:off x="3420261" y="629174"/>
            <a:ext cx="708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7030A0"/>
                </a:solidFill>
              </a:rPr>
              <a:t>Man labiausiai patiko Arnas.  Jis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drovus</a:t>
            </a:r>
            <a:r>
              <a:rPr lang="en-US" dirty="0">
                <a:solidFill>
                  <a:srgbClr val="7030A0"/>
                </a:solidFill>
              </a:rPr>
              <a:t>,</a:t>
            </a:r>
            <a:r>
              <a:rPr lang="lt-LT" dirty="0">
                <a:solidFill>
                  <a:srgbClr val="7030A0"/>
                </a:solidFill>
              </a:rPr>
              <a:t> protingas  berniukas</a:t>
            </a:r>
            <a:r>
              <a:rPr lang="en-US" dirty="0">
                <a:solidFill>
                  <a:srgbClr val="7030A0"/>
                </a:solidFill>
              </a:rPr>
              <a:t>.</a:t>
            </a:r>
            <a:r>
              <a:rPr lang="lt-LT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Visada</a:t>
            </a:r>
            <a:r>
              <a:rPr lang="lt-LT" dirty="0">
                <a:solidFill>
                  <a:srgbClr val="7030A0"/>
                </a:solidFill>
              </a:rPr>
              <a:t> </a:t>
            </a:r>
            <a:r>
              <a:rPr lang="lt-LT" dirty="0" smtClean="0">
                <a:solidFill>
                  <a:srgbClr val="7030A0"/>
                </a:solidFill>
              </a:rPr>
              <a:t>elgiasi </a:t>
            </a:r>
            <a:r>
              <a:rPr lang="lt-LT" dirty="0">
                <a:solidFill>
                  <a:srgbClr val="7030A0"/>
                </a:solidFill>
              </a:rPr>
              <a:t>pagarbiai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ir</a:t>
            </a:r>
            <a:r>
              <a:rPr lang="lt-LT" dirty="0">
                <a:solidFill>
                  <a:srgbClr val="7030A0"/>
                </a:solidFill>
              </a:rPr>
              <a:t> pavyzdingai</a:t>
            </a:r>
            <a:r>
              <a:rPr lang="lt-LT" dirty="0" smtClean="0">
                <a:solidFill>
                  <a:srgbClr val="7030A0"/>
                </a:solidFill>
              </a:rPr>
              <a:t>. </a:t>
            </a:r>
            <a:r>
              <a:rPr lang="en-US" dirty="0" err="1" smtClean="0">
                <a:solidFill>
                  <a:srgbClr val="7030A0"/>
                </a:solidFill>
              </a:rPr>
              <a:t>Steng</a:t>
            </a:r>
            <a:r>
              <a:rPr lang="lt-LT" dirty="0" smtClean="0">
                <a:solidFill>
                  <a:srgbClr val="7030A0"/>
                </a:solidFill>
              </a:rPr>
              <a:t>ia</a:t>
            </a:r>
            <a:r>
              <a:rPr lang="en-US" dirty="0" err="1" smtClean="0">
                <a:solidFill>
                  <a:srgbClr val="7030A0"/>
                </a:solidFill>
              </a:rPr>
              <a:t>si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visiems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visada</a:t>
            </a:r>
            <a:r>
              <a:rPr lang="en-US" dirty="0">
                <a:solidFill>
                  <a:srgbClr val="7030A0"/>
                </a:solidFill>
              </a:rPr>
              <a:t> pad</a:t>
            </a:r>
            <a:r>
              <a:rPr lang="lt-LT" dirty="0">
                <a:solidFill>
                  <a:srgbClr val="7030A0"/>
                </a:solidFill>
              </a:rPr>
              <a:t>ėti. Aš </a:t>
            </a:r>
            <a:r>
              <a:rPr lang="lt-LT" dirty="0" smtClean="0">
                <a:solidFill>
                  <a:srgbClr val="7030A0"/>
                </a:solidFill>
              </a:rPr>
              <a:t>jį </a:t>
            </a:r>
            <a:r>
              <a:rPr lang="lt-LT" dirty="0">
                <a:solidFill>
                  <a:srgbClr val="7030A0"/>
                </a:solidFill>
              </a:rPr>
              <a:t>pasirinkau </a:t>
            </a:r>
            <a:r>
              <a:rPr lang="lt-LT" dirty="0" smtClean="0">
                <a:solidFill>
                  <a:srgbClr val="7030A0"/>
                </a:solidFill>
              </a:rPr>
              <a:t>todėl, kad </a:t>
            </a:r>
            <a:r>
              <a:rPr lang="lt-LT" dirty="0">
                <a:solidFill>
                  <a:srgbClr val="7030A0"/>
                </a:solidFill>
              </a:rPr>
              <a:t>jis  nuoširdus, turintis savo nuomonę </a:t>
            </a:r>
            <a:r>
              <a:rPr lang="lt-LT" dirty="0" smtClean="0">
                <a:solidFill>
                  <a:srgbClr val="7030A0"/>
                </a:solidFill>
              </a:rPr>
              <a:t>vaikinas</a:t>
            </a:r>
            <a:r>
              <a:rPr lang="lt-LT" dirty="0" smtClean="0">
                <a:solidFill>
                  <a:srgbClr val="7030A0"/>
                </a:solidFill>
              </a:rPr>
              <a:t>. </a:t>
            </a:r>
            <a:r>
              <a:rPr lang="lt-LT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Арно Лийвер (Arno Liiver) - актёр - фотографии - советские актёры -  Кино-Театр.РУ">
            <a:extLst>
              <a:ext uri="{FF2B5EF4-FFF2-40B4-BE49-F238E27FC236}">
                <a16:creationId xmlns:a16="http://schemas.microsoft.com/office/drawing/2014/main" xmlns="" id="{D6BD2B66-B3C9-4B51-8A75-0C18A0D6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4" y="2600587"/>
            <a:ext cx="4730463" cy="36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9C3AD-9613-478B-A81B-29CB5F21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137" y="401894"/>
            <a:ext cx="4231736" cy="1284293"/>
          </a:xfrm>
        </p:spPr>
        <p:txBody>
          <a:bodyPr/>
          <a:lstStyle/>
          <a:p>
            <a:pPr algn="ctr"/>
            <a:r>
              <a:rPr lang="lt-LT" dirty="0"/>
              <a:t>Išvada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B349FE-C3F9-45A1-B349-000BF7DAB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225180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r>
              <a:rPr lang="lt-LT" dirty="0"/>
              <a:t>Šią knygą rekomenduočiau perskaityti ne tik vaikams,bet ir suaugusiems. Joje daug nuotykių, išdaigų, nusivylimų. Ją skaitydamas patiri </a:t>
            </a:r>
            <a:r>
              <a:rPr lang="lt-LT"/>
              <a:t>ir </a:t>
            </a:r>
            <a:r>
              <a:rPr lang="lt-LT" smtClean="0"/>
              <a:t>džiaugsmą, </a:t>
            </a:r>
            <a:r>
              <a:rPr lang="lt-LT" dirty="0"/>
              <a:t>ir liūdesį.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0B581F-F2D3-455B-9CD2-ACC4CEA37000}"/>
              </a:ext>
            </a:extLst>
          </p:cNvPr>
          <p:cNvSpPr txBox="1"/>
          <p:nvPr/>
        </p:nvSpPr>
        <p:spPr>
          <a:xfrm>
            <a:off x="3053593" y="3246431"/>
            <a:ext cx="610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682C43-A1FF-450C-9CB1-C50876719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77" y="3429000"/>
            <a:ext cx="3024350" cy="2862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53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771</TotalTime>
  <Words>237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Century Gothic</vt:lpstr>
      <vt:lpstr>Times New Roman</vt:lpstr>
      <vt:lpstr>Wingdings</vt:lpstr>
      <vt:lpstr>Wingdings 3</vt:lpstr>
      <vt:lpstr>Slice</vt:lpstr>
      <vt:lpstr>Oskaras Lutsas Pavasaris </vt:lpstr>
      <vt:lpstr>PowerPoint Presentation</vt:lpstr>
      <vt:lpstr>Knygos turinys</vt:lpstr>
      <vt:lpstr>PowerPoint Presentation</vt:lpstr>
      <vt:lpstr>Išvada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Oskaras Lutsas Pavasaris puslapių skaičius: 324</dc:title>
  <dc:creator>Olgierd Suchodolski</dc:creator>
  <cp:lastModifiedBy>Lenovo</cp:lastModifiedBy>
  <cp:revision>45</cp:revision>
  <dcterms:created xsi:type="dcterms:W3CDTF">2020-11-02T12:22:42Z</dcterms:created>
  <dcterms:modified xsi:type="dcterms:W3CDTF">2020-11-12T12:26:34Z</dcterms:modified>
</cp:coreProperties>
</file>