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410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443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52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113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803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345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85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1017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843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6DFF08F-DC6B-4601-B491-B0F83F6DD2DA}"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0901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7616CA0-919D-4A49-9C8A-62FDFB3A5183}" type="datetimeFigureOut">
              <a:rPr lang="en-US" smtClean="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8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11/13/2020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6213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1AA69F-408F-4554-827D-0739D483FBF1}"/>
              </a:ext>
            </a:extLst>
          </p:cNvPr>
          <p:cNvSpPr>
            <a:spLocks noGrp="1"/>
          </p:cNvSpPr>
          <p:nvPr>
            <p:ph type="ctrTitle"/>
          </p:nvPr>
        </p:nvSpPr>
        <p:spPr>
          <a:xfrm>
            <a:off x="457200" y="4810539"/>
            <a:ext cx="5771322" cy="1612638"/>
          </a:xfrm>
        </p:spPr>
        <p:txBody>
          <a:bodyPr/>
          <a:lstStyle/>
          <a:p>
            <a:r>
              <a:rPr lang="en-US" dirty="0"/>
              <a:t>Lois </a:t>
            </a:r>
            <a:r>
              <a:rPr lang="en-US" dirty="0" err="1"/>
              <a:t>lowry</a:t>
            </a:r>
            <a:br>
              <a:rPr lang="en-US" dirty="0"/>
            </a:br>
            <a:r>
              <a:rPr lang="en-US" dirty="0"/>
              <a:t>“</a:t>
            </a:r>
            <a:r>
              <a:rPr lang="lt-LT" sz="4000" dirty="0" err="1"/>
              <a:t>Siun</a:t>
            </a:r>
            <a:r>
              <a:rPr lang="en-US" sz="4000" dirty="0"/>
              <a:t>t</a:t>
            </a:r>
            <a:r>
              <a:rPr lang="lt-LT" sz="4000" dirty="0"/>
              <a:t>ėjas</a:t>
            </a:r>
            <a:r>
              <a:rPr lang="lt-LT" dirty="0"/>
              <a:t>“</a:t>
            </a:r>
            <a:endParaRPr lang="en-US" dirty="0"/>
          </a:p>
        </p:txBody>
      </p:sp>
      <p:sp>
        <p:nvSpPr>
          <p:cNvPr id="3" name="Подзаголовок 2">
            <a:extLst>
              <a:ext uri="{FF2B5EF4-FFF2-40B4-BE49-F238E27FC236}">
                <a16:creationId xmlns:a16="http://schemas.microsoft.com/office/drawing/2014/main" id="{CBC04082-A8CB-447B-81BA-B1A9B987C651}"/>
              </a:ext>
            </a:extLst>
          </p:cNvPr>
          <p:cNvSpPr>
            <a:spLocks noGrp="1"/>
          </p:cNvSpPr>
          <p:nvPr>
            <p:ph type="subTitle" idx="1"/>
          </p:nvPr>
        </p:nvSpPr>
        <p:spPr/>
        <p:txBody>
          <a:bodyPr/>
          <a:lstStyle/>
          <a:p>
            <a:r>
              <a:rPr lang="lt-LT" dirty="0"/>
              <a:t>Puslapių skaičius: 210</a:t>
            </a:r>
          </a:p>
          <a:p>
            <a:r>
              <a:rPr lang="lt-LT" dirty="0"/>
              <a:t>Darbą atliko:</a:t>
            </a:r>
          </a:p>
          <a:p>
            <a:r>
              <a:rPr lang="lt-LT" dirty="0" err="1"/>
              <a:t>Luneta</a:t>
            </a:r>
            <a:r>
              <a:rPr lang="lt-LT" dirty="0"/>
              <a:t> Č. 7b</a:t>
            </a:r>
            <a:endParaRPr lang="en-US" dirty="0"/>
          </a:p>
        </p:txBody>
      </p:sp>
      <p:pic>
        <p:nvPicPr>
          <p:cNvPr id="4" name="Рисунок 3">
            <a:extLst>
              <a:ext uri="{FF2B5EF4-FFF2-40B4-BE49-F238E27FC236}">
                <a16:creationId xmlns:a16="http://schemas.microsoft.com/office/drawing/2014/main" id="{1EC888B4-F741-4076-9D33-FAAC9996B341}"/>
              </a:ext>
            </a:extLst>
          </p:cNvPr>
          <p:cNvPicPr>
            <a:picLocks noChangeAspect="1"/>
          </p:cNvPicPr>
          <p:nvPr/>
        </p:nvPicPr>
        <p:blipFill>
          <a:blip r:embed="rId2"/>
          <a:stretch>
            <a:fillRect/>
          </a:stretch>
        </p:blipFill>
        <p:spPr>
          <a:xfrm>
            <a:off x="485361" y="-39756"/>
            <a:ext cx="2857500" cy="4505325"/>
          </a:xfrm>
          <a:prstGeom prst="rect">
            <a:avLst/>
          </a:prstGeom>
          <a:effectLst>
            <a:outerShdw blurRad="76200" dir="18900000" sy="23000" kx="-1200000" algn="bl" rotWithShape="0">
              <a:prstClr val="black">
                <a:alpha val="20000"/>
              </a:prstClr>
            </a:outerShdw>
          </a:effectLst>
        </p:spPr>
      </p:pic>
      <p:pic>
        <p:nvPicPr>
          <p:cNvPr id="5" name="Рисунок 4">
            <a:extLst>
              <a:ext uri="{FF2B5EF4-FFF2-40B4-BE49-F238E27FC236}">
                <a16:creationId xmlns:a16="http://schemas.microsoft.com/office/drawing/2014/main" id="{08040C3F-FD18-4B0E-8191-B3301E46D473}"/>
              </a:ext>
            </a:extLst>
          </p:cNvPr>
          <p:cNvPicPr>
            <a:picLocks noChangeAspect="1"/>
          </p:cNvPicPr>
          <p:nvPr/>
        </p:nvPicPr>
        <p:blipFill>
          <a:blip r:embed="rId3"/>
          <a:stretch>
            <a:fillRect/>
          </a:stretch>
        </p:blipFill>
        <p:spPr>
          <a:xfrm>
            <a:off x="5512904" y="224244"/>
            <a:ext cx="5771322" cy="3956148"/>
          </a:xfrm>
          <a:prstGeom prst="rect">
            <a:avLst/>
          </a:prstGeom>
          <a:effectLst>
            <a:softEdge rad="317500"/>
          </a:effectLst>
        </p:spPr>
      </p:pic>
    </p:spTree>
    <p:extLst>
      <p:ext uri="{BB962C8B-B14F-4D97-AF65-F5344CB8AC3E}">
        <p14:creationId xmlns:p14="http://schemas.microsoft.com/office/powerpoint/2010/main" val="367255064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00714360-4111-407F-8DCF-B2EC0FBB8D3E}"/>
              </a:ext>
            </a:extLst>
          </p:cNvPr>
          <p:cNvPicPr>
            <a:picLocks noChangeAspect="1"/>
          </p:cNvPicPr>
          <p:nvPr/>
        </p:nvPicPr>
        <p:blipFill>
          <a:blip r:embed="rId2"/>
          <a:stretch>
            <a:fillRect/>
          </a:stretch>
        </p:blipFill>
        <p:spPr>
          <a:xfrm>
            <a:off x="798576" y="105603"/>
            <a:ext cx="4269882" cy="2241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a:extLst>
              <a:ext uri="{FF2B5EF4-FFF2-40B4-BE49-F238E27FC236}">
                <a16:creationId xmlns:a16="http://schemas.microsoft.com/office/drawing/2014/main" id="{009F21C3-6A25-48C1-810D-0E01CA8002E2}"/>
              </a:ext>
            </a:extLst>
          </p:cNvPr>
          <p:cNvSpPr>
            <a:spLocks noGrp="1"/>
          </p:cNvSpPr>
          <p:nvPr>
            <p:ph type="title"/>
          </p:nvPr>
        </p:nvSpPr>
        <p:spPr>
          <a:xfrm flipH="1" flipV="1">
            <a:off x="4886283" y="2603358"/>
            <a:ext cx="256761" cy="336003"/>
          </a:xfrm>
        </p:spPr>
        <p:txBody>
          <a:bodyPr/>
          <a:lstStyle/>
          <a:p>
            <a:r>
              <a:rPr lang="lt-LT" dirty="0"/>
              <a:t>.</a:t>
            </a:r>
            <a:endParaRPr lang="en-US" dirty="0"/>
          </a:p>
        </p:txBody>
      </p:sp>
      <p:pic>
        <p:nvPicPr>
          <p:cNvPr id="6" name="Объект 5">
            <a:extLst>
              <a:ext uri="{FF2B5EF4-FFF2-40B4-BE49-F238E27FC236}">
                <a16:creationId xmlns:a16="http://schemas.microsoft.com/office/drawing/2014/main" id="{3FC569A5-D96A-46AD-8FFD-038346DE6665}"/>
              </a:ext>
            </a:extLst>
          </p:cNvPr>
          <p:cNvPicPr>
            <a:picLocks noGrp="1" noChangeAspect="1"/>
          </p:cNvPicPr>
          <p:nvPr>
            <p:ph idx="1"/>
          </p:nvPr>
        </p:nvPicPr>
        <p:blipFill>
          <a:blip r:embed="rId3"/>
          <a:stretch>
            <a:fillRect/>
          </a:stretch>
        </p:blipFill>
        <p:spPr>
          <a:xfrm>
            <a:off x="5753685" y="1650516"/>
            <a:ext cx="5929931" cy="400209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Текст 3">
            <a:extLst>
              <a:ext uri="{FF2B5EF4-FFF2-40B4-BE49-F238E27FC236}">
                <a16:creationId xmlns:a16="http://schemas.microsoft.com/office/drawing/2014/main" id="{31A12F2C-CF9B-4254-9AEE-194ED6E14CF3}"/>
              </a:ext>
            </a:extLst>
          </p:cNvPr>
          <p:cNvSpPr>
            <a:spLocks noGrp="1"/>
          </p:cNvSpPr>
          <p:nvPr>
            <p:ph type="body" sz="half" idx="2"/>
          </p:nvPr>
        </p:nvSpPr>
        <p:spPr>
          <a:xfrm>
            <a:off x="798575" y="2885027"/>
            <a:ext cx="4955109" cy="3621789"/>
          </a:xfrm>
        </p:spPr>
        <p:txBody>
          <a:bodyPr>
            <a:normAutofit/>
          </a:bodyPr>
          <a:lstStyle/>
          <a:p>
            <a:r>
              <a:rPr lang="lt-LT" dirty="0"/>
              <a:t>	</a:t>
            </a:r>
            <a:r>
              <a:rPr lang="lt-LT" sz="2200" dirty="0"/>
              <a:t>Knyga yra apie berniuką, kuris saugo emocingus prisiminimus ir staiga nusprendžia kažką pakeisti ir iškeliauti Kitur.</a:t>
            </a:r>
          </a:p>
          <a:p>
            <a:r>
              <a:rPr lang="lt-LT" sz="2200" dirty="0"/>
              <a:t>	 Utopijoje ,,Siuntėjas“ sprendžiamos problemos kaip: paskyrimas profesijos, paskyrimas kūdikių.</a:t>
            </a:r>
          </a:p>
          <a:p>
            <a:r>
              <a:rPr lang="lt-LT" sz="2200" dirty="0"/>
              <a:t>	Knygoje vertinama šeima, prisiminimai.</a:t>
            </a:r>
            <a:endParaRPr lang="en-US" sz="2200" dirty="0"/>
          </a:p>
        </p:txBody>
      </p:sp>
    </p:spTree>
    <p:extLst>
      <p:ext uri="{BB962C8B-B14F-4D97-AF65-F5344CB8AC3E}">
        <p14:creationId xmlns:p14="http://schemas.microsoft.com/office/powerpoint/2010/main" val="21154181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79F5B-5E78-4814-B1E8-106C895C4FC9}"/>
              </a:ext>
            </a:extLst>
          </p:cNvPr>
          <p:cNvSpPr>
            <a:spLocks noGrp="1"/>
          </p:cNvSpPr>
          <p:nvPr>
            <p:ph type="title"/>
          </p:nvPr>
        </p:nvSpPr>
        <p:spPr>
          <a:xfrm>
            <a:off x="2650434" y="291547"/>
            <a:ext cx="8093765" cy="1249945"/>
          </a:xfrm>
        </p:spPr>
        <p:txBody>
          <a:bodyPr/>
          <a:lstStyle/>
          <a:p>
            <a:r>
              <a:rPr lang="lt-LT" dirty="0">
                <a:solidFill>
                  <a:srgbClr val="C00000"/>
                </a:solidFill>
              </a:rPr>
              <a:t>Knygos aprašymas</a:t>
            </a:r>
            <a:endParaRPr lang="en-US" dirty="0">
              <a:solidFill>
                <a:srgbClr val="C00000"/>
              </a:solidFill>
            </a:endParaRPr>
          </a:p>
        </p:txBody>
      </p:sp>
      <p:sp>
        <p:nvSpPr>
          <p:cNvPr id="3" name="Объект 2">
            <a:extLst>
              <a:ext uri="{FF2B5EF4-FFF2-40B4-BE49-F238E27FC236}">
                <a16:creationId xmlns:a16="http://schemas.microsoft.com/office/drawing/2014/main" id="{A76F6FCA-A823-44A6-AAD2-0342207B2EB7}"/>
              </a:ext>
            </a:extLst>
          </p:cNvPr>
          <p:cNvSpPr>
            <a:spLocks noGrp="1"/>
          </p:cNvSpPr>
          <p:nvPr>
            <p:ph idx="1"/>
          </p:nvPr>
        </p:nvSpPr>
        <p:spPr>
          <a:xfrm>
            <a:off x="1086678" y="1855304"/>
            <a:ext cx="5406887" cy="45719"/>
          </a:xfrm>
        </p:spPr>
        <p:txBody>
          <a:bodyPr>
            <a:noAutofit/>
          </a:bodyPr>
          <a:lstStyle/>
          <a:p>
            <a:pPr lvl="1"/>
            <a:r>
              <a:rPr lang="lt-LT" sz="2000" dirty="0"/>
              <a:t>Vienuolikmetis Jonas gyvena bespalviame pasaulyje. Sudalyvavęs dvylikamečių ceremonijoje gauna profesiją – Atminties Saugotojas. Berniukas pradeda mokytis pratybų. Jo mokytojas Siuntėjas jam perduoda skausmo, bado, karo, alkio, meilės, laimės... prisiminimus. Naujasis Saugotojas turi juos laikyti savyje. Staiga Siuntėjui ateina mintis kažką pakeisti. Jonas naktį su kūdikiu iškeliauja Kitur. Berniukai bekeliaudami susiduria su badu, šalčiu, nuovargiu. Kol staiga dvylikametis neužlipo ant kalvos ir neišvydo žiburius, </a:t>
            </a:r>
            <a:r>
              <a:rPr lang="lt-LT" sz="2000" dirty="0" err="1"/>
              <a:t>besiskverbančią</a:t>
            </a:r>
            <a:r>
              <a:rPr lang="lt-LT" sz="2000" dirty="0"/>
              <a:t> šviesą pro langus, </a:t>
            </a:r>
            <a:r>
              <a:rPr lang="lt-LT" sz="2000" dirty="0" err="1"/>
              <a:t>beblyksinčias</a:t>
            </a:r>
            <a:r>
              <a:rPr lang="lt-LT" sz="2000" dirty="0"/>
              <a:t> spalvas tarp medžių ir šeimas saugančias prisiminimus, kurias gaubia meilė.</a:t>
            </a:r>
            <a:endParaRPr lang="en-US" sz="2000" dirty="0"/>
          </a:p>
        </p:txBody>
      </p:sp>
      <p:pic>
        <p:nvPicPr>
          <p:cNvPr id="4" name="Рисунок 3">
            <a:extLst>
              <a:ext uri="{FF2B5EF4-FFF2-40B4-BE49-F238E27FC236}">
                <a16:creationId xmlns:a16="http://schemas.microsoft.com/office/drawing/2014/main" id="{C0F46454-5D5B-4068-A5D6-C32A8C759651}"/>
              </a:ext>
            </a:extLst>
          </p:cNvPr>
          <p:cNvPicPr>
            <a:picLocks noChangeAspect="1"/>
          </p:cNvPicPr>
          <p:nvPr/>
        </p:nvPicPr>
        <p:blipFill>
          <a:blip r:embed="rId2"/>
          <a:stretch>
            <a:fillRect/>
          </a:stretch>
        </p:blipFill>
        <p:spPr>
          <a:xfrm>
            <a:off x="6667500" y="1901023"/>
            <a:ext cx="5524500" cy="3619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2126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CBF15C-6825-4D0F-A03B-0972C0CD871F}"/>
              </a:ext>
            </a:extLst>
          </p:cNvPr>
          <p:cNvSpPr>
            <a:spLocks noGrp="1"/>
          </p:cNvSpPr>
          <p:nvPr>
            <p:ph type="title"/>
          </p:nvPr>
        </p:nvSpPr>
        <p:spPr>
          <a:xfrm>
            <a:off x="4359964" y="585216"/>
            <a:ext cx="6384235" cy="1499616"/>
          </a:xfrm>
        </p:spPr>
        <p:txBody>
          <a:bodyPr/>
          <a:lstStyle/>
          <a:p>
            <a:r>
              <a:rPr lang="lt-LT" dirty="0">
                <a:solidFill>
                  <a:srgbClr val="231E84"/>
                </a:solidFill>
              </a:rPr>
              <a:t>Jonas</a:t>
            </a:r>
            <a:endParaRPr lang="en-US" dirty="0">
              <a:solidFill>
                <a:srgbClr val="231E84"/>
              </a:solidFill>
            </a:endParaRPr>
          </a:p>
        </p:txBody>
      </p:sp>
      <p:sp>
        <p:nvSpPr>
          <p:cNvPr id="3" name="Объект 2">
            <a:extLst>
              <a:ext uri="{FF2B5EF4-FFF2-40B4-BE49-F238E27FC236}">
                <a16:creationId xmlns:a16="http://schemas.microsoft.com/office/drawing/2014/main" id="{A2826199-5814-451F-BAAB-183345AC9543}"/>
              </a:ext>
            </a:extLst>
          </p:cNvPr>
          <p:cNvSpPr>
            <a:spLocks noGrp="1"/>
          </p:cNvSpPr>
          <p:nvPr>
            <p:ph idx="1"/>
          </p:nvPr>
        </p:nvSpPr>
        <p:spPr>
          <a:xfrm>
            <a:off x="838597" y="2495649"/>
            <a:ext cx="6211559" cy="3552908"/>
          </a:xfrm>
        </p:spPr>
        <p:txBody>
          <a:bodyPr>
            <a:normAutofit/>
          </a:bodyPr>
          <a:lstStyle/>
          <a:p>
            <a:pPr lvl="1"/>
            <a:r>
              <a:rPr lang="lt-LT" sz="2400" dirty="0">
                <a:solidFill>
                  <a:srgbClr val="002060"/>
                </a:solidFill>
              </a:rPr>
              <a:t>Man labai patiko pagrindinis veikėjas Jonas. Jis buvo tamsių akių, trumpų plaukų. Berniukas buvo protingas, ištvermingas, doras. Atminties Saugotojas elgėsi rūpestingai, besimokydamas pratybų. Taip pat jis labai užaugo ir nebežaidė vaikiškų žaidimų.</a:t>
            </a:r>
          </a:p>
          <a:p>
            <a:pPr lvl="1"/>
            <a:r>
              <a:rPr lang="lt-LT" sz="2400" dirty="0">
                <a:solidFill>
                  <a:srgbClr val="002060"/>
                </a:solidFill>
              </a:rPr>
              <a:t>Aš pasirinkau būtent Joną, nes iš jo galima pasimokyti ištvermingumo.</a:t>
            </a:r>
            <a:endParaRPr lang="en-US" sz="2400" dirty="0">
              <a:solidFill>
                <a:srgbClr val="002060"/>
              </a:solidFill>
            </a:endParaRPr>
          </a:p>
        </p:txBody>
      </p:sp>
      <p:pic>
        <p:nvPicPr>
          <p:cNvPr id="4" name="Рисунок 3">
            <a:extLst>
              <a:ext uri="{FF2B5EF4-FFF2-40B4-BE49-F238E27FC236}">
                <a16:creationId xmlns:a16="http://schemas.microsoft.com/office/drawing/2014/main" id="{6F8D5958-6A07-4670-8399-4FAD4853C1EC}"/>
              </a:ext>
            </a:extLst>
          </p:cNvPr>
          <p:cNvPicPr>
            <a:picLocks noChangeAspect="1"/>
          </p:cNvPicPr>
          <p:nvPr/>
        </p:nvPicPr>
        <p:blipFill>
          <a:blip r:embed="rId2"/>
          <a:stretch>
            <a:fillRect/>
          </a:stretch>
        </p:blipFill>
        <p:spPr>
          <a:xfrm>
            <a:off x="7298372" y="1652546"/>
            <a:ext cx="4893628" cy="35529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37748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723A0-79E2-4C73-9A06-4C3CC57FB735}"/>
              </a:ext>
            </a:extLst>
          </p:cNvPr>
          <p:cNvSpPr>
            <a:spLocks noGrp="1"/>
          </p:cNvSpPr>
          <p:nvPr>
            <p:ph type="title"/>
          </p:nvPr>
        </p:nvSpPr>
        <p:spPr>
          <a:xfrm>
            <a:off x="1501206" y="548640"/>
            <a:ext cx="9720072" cy="1499616"/>
          </a:xfrm>
        </p:spPr>
        <p:txBody>
          <a:bodyPr/>
          <a:lstStyle/>
          <a:p>
            <a:r>
              <a:rPr lang="lt-LT" dirty="0"/>
              <a:t>Knygos rekomendacija</a:t>
            </a:r>
            <a:endParaRPr lang="en-US" dirty="0"/>
          </a:p>
        </p:txBody>
      </p:sp>
      <p:sp>
        <p:nvSpPr>
          <p:cNvPr id="3" name="Объект 2">
            <a:extLst>
              <a:ext uri="{FF2B5EF4-FFF2-40B4-BE49-F238E27FC236}">
                <a16:creationId xmlns:a16="http://schemas.microsoft.com/office/drawing/2014/main" id="{24667C65-1851-49DD-ACBE-CDA3004910F1}"/>
              </a:ext>
            </a:extLst>
          </p:cNvPr>
          <p:cNvSpPr>
            <a:spLocks noGrp="1"/>
          </p:cNvSpPr>
          <p:nvPr>
            <p:ph idx="1"/>
          </p:nvPr>
        </p:nvSpPr>
        <p:spPr>
          <a:xfrm>
            <a:off x="494041" y="2156129"/>
            <a:ext cx="4144219" cy="3102334"/>
          </a:xfrm>
        </p:spPr>
        <p:txBody>
          <a:bodyPr>
            <a:noAutofit/>
          </a:bodyPr>
          <a:lstStyle/>
          <a:p>
            <a:pPr lvl="1"/>
            <a:r>
              <a:rPr lang="lt-LT" sz="2400" dirty="0"/>
              <a:t>Aš šią knygą rekomenduočiau paskaityti tiems, kurie mėgsta įsigilinti į atvirkščią tikrovę, gyvenimą, kur viskas idealiai sudėliota. Utopijoje vaizduojama prisiminimų prasmė ir vertė. Knyga </a:t>
            </a:r>
            <a:r>
              <a:rPr lang="lt-LT" sz="2400"/>
              <a:t>neįprasta tuo, </a:t>
            </a:r>
            <a:r>
              <a:rPr lang="lt-LT" sz="2400" dirty="0"/>
              <a:t>kad joje vaizduojamas kitoks gyvenimas.</a:t>
            </a:r>
            <a:endParaRPr lang="en-US" sz="2400" dirty="0"/>
          </a:p>
        </p:txBody>
      </p:sp>
      <p:pic>
        <p:nvPicPr>
          <p:cNvPr id="4" name="Рисунок 3">
            <a:extLst>
              <a:ext uri="{FF2B5EF4-FFF2-40B4-BE49-F238E27FC236}">
                <a16:creationId xmlns:a16="http://schemas.microsoft.com/office/drawing/2014/main" id="{EDE44B1A-C4E3-4105-A154-CB66A73DEE82}"/>
              </a:ext>
            </a:extLst>
          </p:cNvPr>
          <p:cNvPicPr>
            <a:picLocks noChangeAspect="1"/>
          </p:cNvPicPr>
          <p:nvPr/>
        </p:nvPicPr>
        <p:blipFill>
          <a:blip r:embed="rId2"/>
          <a:stretch>
            <a:fillRect/>
          </a:stretch>
        </p:blipFill>
        <p:spPr>
          <a:xfrm>
            <a:off x="5779759" y="2048256"/>
            <a:ext cx="5918200" cy="4261104"/>
          </a:xfrm>
          <a:prstGeom prst="rect">
            <a:avLst/>
          </a:prstGeom>
          <a:effectLst>
            <a:softEdge rad="63500"/>
          </a:effectLst>
        </p:spPr>
      </p:pic>
    </p:spTree>
    <p:extLst>
      <p:ext uri="{BB962C8B-B14F-4D97-AF65-F5344CB8AC3E}">
        <p14:creationId xmlns:p14="http://schemas.microsoft.com/office/powerpoint/2010/main" val="17454437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71</TotalTime>
  <Words>256</Words>
  <Application>Microsoft Office PowerPoint</Application>
  <PresentationFormat>Plačiaekranė</PresentationFormat>
  <Paragraphs>15</Paragraphs>
  <Slides>5</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5</vt:i4>
      </vt:variant>
    </vt:vector>
  </HeadingPairs>
  <TitlesOfParts>
    <vt:vector size="10" baseType="lpstr">
      <vt:lpstr>Calibri</vt:lpstr>
      <vt:lpstr>Tw Cen MT</vt:lpstr>
      <vt:lpstr>Tw Cen MT Condensed</vt:lpstr>
      <vt:lpstr>Wingdings 3</vt:lpstr>
      <vt:lpstr>Интеграл</vt:lpstr>
      <vt:lpstr>Lois lowry “Siuntėjas“</vt:lpstr>
      <vt:lpstr>.</vt:lpstr>
      <vt:lpstr>Knygos aprašymas</vt:lpstr>
      <vt:lpstr>Jonas</vt:lpstr>
      <vt:lpstr>Knygos rekomendacija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Lois lowry “Siuntėjas“</dc:title>
  <dc:creator>Acer</dc:creator>
  <cp:lastModifiedBy>ingrida.talaliene</cp:lastModifiedBy>
  <cp:revision>12</cp:revision>
  <dcterms:created xsi:type="dcterms:W3CDTF">2020-10-30T18:18:57Z</dcterms:created>
  <dcterms:modified xsi:type="dcterms:W3CDTF">2020-11-13T17:35:33Z</dcterms:modified>
</cp:coreProperties>
</file>